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presProps" Target="pres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56AE1-A349-4004-A815-25E356ECA8AB}" type="datetimeFigureOut">
              <a:rPr lang="en-PH" smtClean="0"/>
              <a:t>06/07/2024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20D12-64B7-4AC9-B98F-D18CED7D915F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776898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56AE1-A349-4004-A815-25E356ECA8AB}" type="datetimeFigureOut">
              <a:rPr lang="en-PH" smtClean="0"/>
              <a:t>06/07/2024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20D12-64B7-4AC9-B98F-D18CED7D915F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374479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56AE1-A349-4004-A815-25E356ECA8AB}" type="datetimeFigureOut">
              <a:rPr lang="en-PH" smtClean="0"/>
              <a:t>06/07/2024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20D12-64B7-4AC9-B98F-D18CED7D915F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015573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56AE1-A349-4004-A815-25E356ECA8AB}" type="datetimeFigureOut">
              <a:rPr lang="en-PH" smtClean="0"/>
              <a:t>06/07/2024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20D12-64B7-4AC9-B98F-D18CED7D915F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57709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56AE1-A349-4004-A815-25E356ECA8AB}" type="datetimeFigureOut">
              <a:rPr lang="en-PH" smtClean="0"/>
              <a:t>06/07/2024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20D12-64B7-4AC9-B98F-D18CED7D915F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125185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56AE1-A349-4004-A815-25E356ECA8AB}" type="datetimeFigureOut">
              <a:rPr lang="en-PH" smtClean="0"/>
              <a:t>06/07/2024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20D12-64B7-4AC9-B98F-D18CED7D915F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748906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56AE1-A349-4004-A815-25E356ECA8AB}" type="datetimeFigureOut">
              <a:rPr lang="en-PH" smtClean="0"/>
              <a:t>06/07/2024</a:t>
            </a:fld>
            <a:endParaRPr lang="en-P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20D12-64B7-4AC9-B98F-D18CED7D915F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34426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56AE1-A349-4004-A815-25E356ECA8AB}" type="datetimeFigureOut">
              <a:rPr lang="en-PH" smtClean="0"/>
              <a:t>06/07/2024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20D12-64B7-4AC9-B98F-D18CED7D915F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89290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56AE1-A349-4004-A815-25E356ECA8AB}" type="datetimeFigureOut">
              <a:rPr lang="en-PH" smtClean="0"/>
              <a:t>06/07/2024</a:t>
            </a:fld>
            <a:endParaRPr lang="en-P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20D12-64B7-4AC9-B98F-D18CED7D915F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664069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56AE1-A349-4004-A815-25E356ECA8AB}" type="datetimeFigureOut">
              <a:rPr lang="en-PH" smtClean="0"/>
              <a:t>06/07/2024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20D12-64B7-4AC9-B98F-D18CED7D915F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031004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56AE1-A349-4004-A815-25E356ECA8AB}" type="datetimeFigureOut">
              <a:rPr lang="en-PH" smtClean="0"/>
              <a:t>06/07/2024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20D12-64B7-4AC9-B98F-D18CED7D915F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716518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56AE1-A349-4004-A815-25E356ECA8AB}" type="datetimeFigureOut">
              <a:rPr lang="en-PH" smtClean="0"/>
              <a:t>06/07/2024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20D12-64B7-4AC9-B98F-D18CED7D915F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95162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 /><Relationship Id="rId1" Type="http://schemas.openxmlformats.org/officeDocument/2006/relationships/slideLayout" Target="../slideLayouts/slideLayout1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 /><Relationship Id="rId1" Type="http://schemas.openxmlformats.org/officeDocument/2006/relationships/slideLayout" Target="../slideLayouts/slideLayout1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 /><Relationship Id="rId1" Type="http://schemas.openxmlformats.org/officeDocument/2006/relationships/slideLayout" Target="../slideLayouts/slideLayout1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 /><Relationship Id="rId1" Type="http://schemas.openxmlformats.org/officeDocument/2006/relationships/slideLayout" Target="../slideLayouts/slideLayout1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1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1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1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1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4883B-FB55-4923-8C25-1CD874D0AF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4E4762-ECA5-46DA-86BE-93C65303CB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5" name="Picture 4" descr="A tall building&#10;&#10;Description automatically generated">
            <a:extLst>
              <a:ext uri="{FF2B5EF4-FFF2-40B4-BE49-F238E27FC236}">
                <a16:creationId xmlns:a16="http://schemas.microsoft.com/office/drawing/2014/main" id="{2FE7EDF7-EAD3-4FDF-8218-97509D9EF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8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4883B-FB55-4923-8C25-1CD874D0AF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4E4762-ECA5-46DA-86BE-93C65303CB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6BFCCD4-F2F1-44F5-B381-EB486B858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"/>
            <a:ext cx="9134400" cy="68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65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4883B-FB55-4923-8C25-1CD874D0AF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4E4762-ECA5-46DA-86BE-93C65303CB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5" name="Picture 4" descr="A screenshot of text&#10;&#10;Description automatically generated">
            <a:extLst>
              <a:ext uri="{FF2B5EF4-FFF2-40B4-BE49-F238E27FC236}">
                <a16:creationId xmlns:a16="http://schemas.microsoft.com/office/drawing/2014/main" id="{A8822008-37D4-4EA0-905B-40C6FC5160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" y="7200"/>
            <a:ext cx="9134400" cy="68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4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4883B-FB55-4923-8C25-1CD874D0AF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4E4762-ECA5-46DA-86BE-93C65303CB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5A4CEA7-8343-4C8C-A9CE-5EBE736FA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400" cy="68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85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88B62-62C7-44D4-892C-0F004F3EE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5" name="Content Placeholder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5A154A4-3309-4DC6-BE6E-53F0D1CE15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400" cy="6850800"/>
          </a:xfrm>
        </p:spPr>
      </p:pic>
    </p:spTree>
    <p:extLst>
      <p:ext uri="{BB962C8B-B14F-4D97-AF65-F5344CB8AC3E}">
        <p14:creationId xmlns:p14="http://schemas.microsoft.com/office/powerpoint/2010/main" val="605600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4883B-FB55-4923-8C25-1CD874D0AF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4E4762-ECA5-46DA-86BE-93C65303CB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D443B54-3D17-479E-90BE-9F477C152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57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4883B-FB55-4923-8C25-1CD874D0AF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4E4762-ECA5-46DA-86BE-93C65303CB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85304BFB-B8C2-4234-B46E-CB3B75DCC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34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4883B-FB55-4923-8C25-1CD874D0AF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4E4762-ECA5-46DA-86BE-93C65303CB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5" name="Picture 4" descr="A close up of a device&#10;&#10;Description automatically generated">
            <a:extLst>
              <a:ext uri="{FF2B5EF4-FFF2-40B4-BE49-F238E27FC236}">
                <a16:creationId xmlns:a16="http://schemas.microsoft.com/office/drawing/2014/main" id="{4BF24414-BD8C-40C7-92B7-578D642BE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98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4883B-FB55-4923-8C25-1CD874D0AF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4E4762-ECA5-46DA-86BE-93C65303CB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0436FBF-623A-409A-8095-E49DDA3F7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" y="0"/>
            <a:ext cx="91389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98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D256FD4-8DF3-45E2-B3F0-0DF8B4AA5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9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5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599ADE9-9B5A-4CAF-8817-7C909329D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" y="0"/>
            <a:ext cx="91389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22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4883B-FB55-4923-8C25-1CD874D0AF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4E4762-ECA5-46DA-86BE-93C65303CB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A38E78F-13CB-4C99-9E9A-EEA45BD34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" y="7200"/>
            <a:ext cx="9134400" cy="68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7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4883B-FB55-4923-8C25-1CD874D0AF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4E4762-ECA5-46DA-86BE-93C65303CB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5" name="Picture 4" descr="A stack of flyers on a table&#10;&#10;Description automatically generated">
            <a:extLst>
              <a:ext uri="{FF2B5EF4-FFF2-40B4-BE49-F238E27FC236}">
                <a16:creationId xmlns:a16="http://schemas.microsoft.com/office/drawing/2014/main" id="{F1D6F7D3-EB52-4277-BF0A-0B471E455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17"/>
            <a:ext cx="9134400" cy="68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956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On-screen Show 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V22834</dc:creator>
  <cp:lastModifiedBy>Michelle Teves</cp:lastModifiedBy>
  <cp:revision>5</cp:revision>
  <dcterms:created xsi:type="dcterms:W3CDTF">2020-03-30T03:19:54Z</dcterms:created>
  <dcterms:modified xsi:type="dcterms:W3CDTF">2024-07-06T02:13:46Z</dcterms:modified>
</cp:coreProperties>
</file>