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679"/>
    <a:srgbClr val="F9FAFC"/>
    <a:srgbClr val="555555"/>
    <a:srgbClr val="B2B4B3"/>
    <a:srgbClr val="FFFFFF"/>
    <a:srgbClr val="FBFBFB"/>
    <a:srgbClr val="9EC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IA Nunez, Jovie Ann A." userId="5c462817-a8d2-4ccf-8485-84612b03221f" providerId="ADAL" clId="{6F47AB82-BABD-4141-8D1C-790A5080BC16}"/>
    <pc:docChg chg="undo redo custSel addSld modSld sldOrd">
      <pc:chgData name="AMAIA Nunez, Jovie Ann A." userId="5c462817-a8d2-4ccf-8485-84612b03221f" providerId="ADAL" clId="{6F47AB82-BABD-4141-8D1C-790A5080BC16}" dt="2021-11-18T04:38:15.519" v="1475" actId="14100"/>
      <pc:docMkLst>
        <pc:docMk/>
      </pc:docMkLst>
      <pc:sldChg chg="addSp delSp modSp mod">
        <pc:chgData name="AMAIA Nunez, Jovie Ann A." userId="5c462817-a8d2-4ccf-8485-84612b03221f" providerId="ADAL" clId="{6F47AB82-BABD-4141-8D1C-790A5080BC16}" dt="2021-11-18T03:39:25.286" v="1421" actId="14100"/>
        <pc:sldMkLst>
          <pc:docMk/>
          <pc:sldMk cId="0" sldId="256"/>
        </pc:sldMkLst>
        <pc:spChg chg="del">
          <ac:chgData name="AMAIA Nunez, Jovie Ann A." userId="5c462817-a8d2-4ccf-8485-84612b03221f" providerId="ADAL" clId="{6F47AB82-BABD-4141-8D1C-790A5080BC16}" dt="2021-11-18T03:39:14.206" v="1417" actId="478"/>
          <ac:spMkLst>
            <pc:docMk/>
            <pc:sldMk cId="0" sldId="256"/>
            <ac:spMk id="2" creationId="{5082A46B-3C5E-4619-B839-AF829B8F0337}"/>
          </ac:spMkLst>
        </pc:spChg>
        <pc:picChg chg="add mod">
          <ac:chgData name="AMAIA Nunez, Jovie Ann A." userId="5c462817-a8d2-4ccf-8485-84612b03221f" providerId="ADAL" clId="{6F47AB82-BABD-4141-8D1C-790A5080BC16}" dt="2021-11-18T03:39:25.286" v="1421" actId="14100"/>
          <ac:picMkLst>
            <pc:docMk/>
            <pc:sldMk cId="0" sldId="256"/>
            <ac:picMk id="4" creationId="{7AEAB9E6-6149-4D06-81EE-2D88DA696FE9}"/>
          </ac:picMkLst>
        </pc:picChg>
        <pc:picChg chg="del">
          <ac:chgData name="AMAIA Nunez, Jovie Ann A." userId="5c462817-a8d2-4ccf-8485-84612b03221f" providerId="ADAL" clId="{6F47AB82-BABD-4141-8D1C-790A5080BC16}" dt="2021-11-18T03:39:13.578" v="1416" actId="478"/>
          <ac:picMkLst>
            <pc:docMk/>
            <pc:sldMk cId="0" sldId="256"/>
            <ac:picMk id="112" creationId="{00000000-0000-0000-0000-000000000000}"/>
          </ac:picMkLst>
        </pc:picChg>
      </pc:sldChg>
      <pc:sldChg chg="addSp delSp modSp mod">
        <pc:chgData name="AMAIA Nunez, Jovie Ann A." userId="5c462817-a8d2-4ccf-8485-84612b03221f" providerId="ADAL" clId="{6F47AB82-BABD-4141-8D1C-790A5080BC16}" dt="2021-11-18T04:38:15.519" v="1475" actId="14100"/>
        <pc:sldMkLst>
          <pc:docMk/>
          <pc:sldMk cId="0" sldId="257"/>
        </pc:sldMkLst>
        <pc:spChg chg="add del mod">
          <ac:chgData name="AMAIA Nunez, Jovie Ann A." userId="5c462817-a8d2-4ccf-8485-84612b03221f" providerId="ADAL" clId="{6F47AB82-BABD-4141-8D1C-790A5080BC16}" dt="2021-11-18T04:38:01.913" v="1469" actId="21"/>
          <ac:spMkLst>
            <pc:docMk/>
            <pc:sldMk cId="0" sldId="257"/>
            <ac:spMk id="6" creationId="{A7AE4061-C3DD-4384-B455-0B97BFDF3F5F}"/>
          </ac:spMkLst>
        </pc:spChg>
        <pc:spChg chg="add del mod">
          <ac:chgData name="AMAIA Nunez, Jovie Ann A." userId="5c462817-a8d2-4ccf-8485-84612b03221f" providerId="ADAL" clId="{6F47AB82-BABD-4141-8D1C-790A5080BC16}" dt="2021-11-17T11:10:27.528" v="1203" actId="21"/>
          <ac:spMkLst>
            <pc:docMk/>
            <pc:sldMk cId="0" sldId="257"/>
            <ac:spMk id="7" creationId="{6503A27B-4657-4246-B028-0955EEC9C6BF}"/>
          </ac:spMkLst>
        </pc:spChg>
        <pc:spChg chg="add del mod">
          <ac:chgData name="AMAIA Nunez, Jovie Ann A." userId="5c462817-a8d2-4ccf-8485-84612b03221f" providerId="ADAL" clId="{6F47AB82-BABD-4141-8D1C-790A5080BC16}" dt="2021-11-18T04:38:03.705" v="1470" actId="478"/>
          <ac:spMkLst>
            <pc:docMk/>
            <pc:sldMk cId="0" sldId="257"/>
            <ac:spMk id="8" creationId="{FB1B3968-82D8-4D19-A5A7-C995B509C3EB}"/>
          </ac:spMkLst>
        </pc:spChg>
        <pc:spChg chg="add del">
          <ac:chgData name="AMAIA Nunez, Jovie Ann A." userId="5c462817-a8d2-4ccf-8485-84612b03221f" providerId="ADAL" clId="{6F47AB82-BABD-4141-8D1C-790A5080BC16}" dt="2021-11-17T07:01:08.598" v="521" actId="11529"/>
          <ac:spMkLst>
            <pc:docMk/>
            <pc:sldMk cId="0" sldId="257"/>
            <ac:spMk id="9" creationId="{92D8426C-8E63-4870-A525-F32E22A891D6}"/>
          </ac:spMkLst>
        </pc:spChg>
        <pc:spChg chg="add del mod">
          <ac:chgData name="AMAIA Nunez, Jovie Ann A." userId="5c462817-a8d2-4ccf-8485-84612b03221f" providerId="ADAL" clId="{6F47AB82-BABD-4141-8D1C-790A5080BC16}" dt="2021-11-17T07:01:41.708" v="529" actId="478"/>
          <ac:spMkLst>
            <pc:docMk/>
            <pc:sldMk cId="0" sldId="257"/>
            <ac:spMk id="10" creationId="{F77E5918-B673-420D-9880-B8DFAFB4405E}"/>
          </ac:spMkLst>
        </pc:spChg>
        <pc:spChg chg="add del mod">
          <ac:chgData name="AMAIA Nunez, Jovie Ann A." userId="5c462817-a8d2-4ccf-8485-84612b03221f" providerId="ADAL" clId="{6F47AB82-BABD-4141-8D1C-790A5080BC16}" dt="2021-11-17T07:01:57.033" v="532" actId="478"/>
          <ac:spMkLst>
            <pc:docMk/>
            <pc:sldMk cId="0" sldId="257"/>
            <ac:spMk id="11" creationId="{0427FCE3-B21E-4AA8-9F94-F4BEFC9B7B66}"/>
          </ac:spMkLst>
        </pc:spChg>
        <pc:spChg chg="add del mod">
          <ac:chgData name="AMAIA Nunez, Jovie Ann A." userId="5c462817-a8d2-4ccf-8485-84612b03221f" providerId="ADAL" clId="{6F47AB82-BABD-4141-8D1C-790A5080BC16}" dt="2021-11-17T07:04:29.198" v="554" actId="478"/>
          <ac:spMkLst>
            <pc:docMk/>
            <pc:sldMk cId="0" sldId="257"/>
            <ac:spMk id="12" creationId="{977A9DE9-0722-4952-98FE-D674E34BDA75}"/>
          </ac:spMkLst>
        </pc:spChg>
        <pc:spChg chg="add del mod">
          <ac:chgData name="AMAIA Nunez, Jovie Ann A." userId="5c462817-a8d2-4ccf-8485-84612b03221f" providerId="ADAL" clId="{6F47AB82-BABD-4141-8D1C-790A5080BC16}" dt="2021-11-17T07:05:42.016" v="559" actId="478"/>
          <ac:spMkLst>
            <pc:docMk/>
            <pc:sldMk cId="0" sldId="257"/>
            <ac:spMk id="13" creationId="{66695F56-2B93-4AE1-A99A-9F27599F73F6}"/>
          </ac:spMkLst>
        </pc:spChg>
        <pc:picChg chg="add del mod">
          <ac:chgData name="AMAIA Nunez, Jovie Ann A." userId="5c462817-a8d2-4ccf-8485-84612b03221f" providerId="ADAL" clId="{6F47AB82-BABD-4141-8D1C-790A5080BC16}" dt="2021-11-17T06:45:37.849" v="4" actId="478"/>
          <ac:picMkLst>
            <pc:docMk/>
            <pc:sldMk cId="0" sldId="257"/>
            <ac:picMk id="3" creationId="{B8C533B4-F67A-40DF-B390-330273D6B096}"/>
          </ac:picMkLst>
        </pc:picChg>
        <pc:picChg chg="add del mod">
          <ac:chgData name="AMAIA Nunez, Jovie Ann A." userId="5c462817-a8d2-4ccf-8485-84612b03221f" providerId="ADAL" clId="{6F47AB82-BABD-4141-8D1C-790A5080BC16}" dt="2021-11-18T04:35:40.397" v="1439" actId="478"/>
          <ac:picMkLst>
            <pc:docMk/>
            <pc:sldMk cId="0" sldId="257"/>
            <ac:picMk id="3" creationId="{E510D972-A50D-41EF-9CFD-D3F2351B6832}"/>
          </ac:picMkLst>
        </pc:picChg>
        <pc:picChg chg="add del mod">
          <ac:chgData name="AMAIA Nunez, Jovie Ann A." userId="5c462817-a8d2-4ccf-8485-84612b03221f" providerId="ADAL" clId="{6F47AB82-BABD-4141-8D1C-790A5080BC16}" dt="2021-11-18T04:36:44.978" v="1455" actId="22"/>
          <ac:picMkLst>
            <pc:docMk/>
            <pc:sldMk cId="0" sldId="257"/>
            <ac:picMk id="5" creationId="{3F9C35DD-8BCB-44EA-B6A0-4240E31D6B2E}"/>
          </ac:picMkLst>
        </pc:picChg>
        <pc:picChg chg="add del mod">
          <ac:chgData name="AMAIA Nunez, Jovie Ann A." userId="5c462817-a8d2-4ccf-8485-84612b03221f" providerId="ADAL" clId="{6F47AB82-BABD-4141-8D1C-790A5080BC16}" dt="2021-11-17T11:10:11.447" v="1199" actId="478"/>
          <ac:picMkLst>
            <pc:docMk/>
            <pc:sldMk cId="0" sldId="257"/>
            <ac:picMk id="5" creationId="{A1C42A98-9FF0-447F-AE9A-B40704B9AE57}"/>
          </ac:picMkLst>
        </pc:picChg>
        <pc:picChg chg="add mod">
          <ac:chgData name="AMAIA Nunez, Jovie Ann A." userId="5c462817-a8d2-4ccf-8485-84612b03221f" providerId="ADAL" clId="{6F47AB82-BABD-4141-8D1C-790A5080BC16}" dt="2021-11-18T04:38:15.519" v="1475" actId="14100"/>
          <ac:picMkLst>
            <pc:docMk/>
            <pc:sldMk cId="0" sldId="257"/>
            <ac:picMk id="9" creationId="{2DB5C9FF-0723-4409-B176-A4E411B31CEB}"/>
          </ac:picMkLst>
        </pc:picChg>
        <pc:picChg chg="add del mod">
          <ac:chgData name="AMAIA Nunez, Jovie Ann A." userId="5c462817-a8d2-4ccf-8485-84612b03221f" providerId="ADAL" clId="{6F47AB82-BABD-4141-8D1C-790A5080BC16}" dt="2021-11-17T07:06:43.420" v="570" actId="478"/>
          <ac:picMkLst>
            <pc:docMk/>
            <pc:sldMk cId="0" sldId="257"/>
            <ac:picMk id="15" creationId="{448EC3C7-96A9-4ED0-99CA-128F7F720C3F}"/>
          </ac:picMkLst>
        </pc:picChg>
        <pc:picChg chg="add del mod">
          <ac:chgData name="AMAIA Nunez, Jovie Ann A." userId="5c462817-a8d2-4ccf-8485-84612b03221f" providerId="ADAL" clId="{6F47AB82-BABD-4141-8D1C-790A5080BC16}" dt="2021-11-18T04:38:04.423" v="1471" actId="478"/>
          <ac:picMkLst>
            <pc:docMk/>
            <pc:sldMk cId="0" sldId="257"/>
            <ac:picMk id="17" creationId="{F1F4C16A-1BA7-41D2-A504-38E1DFFD4E00}"/>
          </ac:picMkLst>
        </pc:picChg>
        <pc:picChg chg="add del">
          <ac:chgData name="AMAIA Nunez, Jovie Ann A." userId="5c462817-a8d2-4ccf-8485-84612b03221f" providerId="ADAL" clId="{6F47AB82-BABD-4141-8D1C-790A5080BC16}" dt="2021-11-18T04:37:41.992" v="1462" actId="478"/>
          <ac:picMkLst>
            <pc:docMk/>
            <pc:sldMk cId="0" sldId="257"/>
            <ac:picMk id="114" creationId="{00000000-0000-0000-0000-000000000000}"/>
          </ac:picMkLst>
        </pc:picChg>
      </pc:sldChg>
      <pc:sldChg chg="addSp delSp modSp mod">
        <pc:chgData name="AMAIA Nunez, Jovie Ann A." userId="5c462817-a8d2-4ccf-8485-84612b03221f" providerId="ADAL" clId="{6F47AB82-BABD-4141-8D1C-790A5080BC16}" dt="2021-11-18T03:39:49.173" v="1422" actId="14100"/>
        <pc:sldMkLst>
          <pc:docMk/>
          <pc:sldMk cId="0" sldId="259"/>
        </pc:sldMkLst>
        <pc:spChg chg="add del mod">
          <ac:chgData name="AMAIA Nunez, Jovie Ann A." userId="5c462817-a8d2-4ccf-8485-84612b03221f" providerId="ADAL" clId="{6F47AB82-BABD-4141-8D1C-790A5080BC16}" dt="2021-11-18T03:34:20.168" v="1389" actId="478"/>
          <ac:spMkLst>
            <pc:docMk/>
            <pc:sldMk cId="0" sldId="259"/>
            <ac:spMk id="4" creationId="{CD2AEDA9-BDF4-497B-A2C2-10EB80EF508A}"/>
          </ac:spMkLst>
        </pc:spChg>
        <pc:spChg chg="add del mod">
          <ac:chgData name="AMAIA Nunez, Jovie Ann A." userId="5c462817-a8d2-4ccf-8485-84612b03221f" providerId="ADAL" clId="{6F47AB82-BABD-4141-8D1C-790A5080BC16}" dt="2021-11-18T03:37:18.919" v="1410" actId="478"/>
          <ac:spMkLst>
            <pc:docMk/>
            <pc:sldMk cId="0" sldId="259"/>
            <ac:spMk id="5" creationId="{3D0AEF27-0145-4E00-8892-873446C57F6D}"/>
          </ac:spMkLst>
        </pc:spChg>
        <pc:picChg chg="add del mod modCrop">
          <ac:chgData name="AMAIA Nunez, Jovie Ann A." userId="5c462817-a8d2-4ccf-8485-84612b03221f" providerId="ADAL" clId="{6F47AB82-BABD-4141-8D1C-790A5080BC16}" dt="2021-11-18T03:37:16.468" v="1408" actId="478"/>
          <ac:picMkLst>
            <pc:docMk/>
            <pc:sldMk cId="0" sldId="259"/>
            <ac:picMk id="3" creationId="{D49D5111-47F8-4485-8B89-0A9CBB6BF206}"/>
          </ac:picMkLst>
        </pc:picChg>
        <pc:picChg chg="add mod">
          <ac:chgData name="AMAIA Nunez, Jovie Ann A." userId="5c462817-a8d2-4ccf-8485-84612b03221f" providerId="ADAL" clId="{6F47AB82-BABD-4141-8D1C-790A5080BC16}" dt="2021-11-18T03:39:49.173" v="1422" actId="14100"/>
          <ac:picMkLst>
            <pc:docMk/>
            <pc:sldMk cId="0" sldId="259"/>
            <ac:picMk id="7" creationId="{6F2CE85B-24C6-435B-9692-9373EDC07A0A}"/>
          </ac:picMkLst>
        </pc:picChg>
        <pc:picChg chg="del mod">
          <ac:chgData name="AMAIA Nunez, Jovie Ann A." userId="5c462817-a8d2-4ccf-8485-84612b03221f" providerId="ADAL" clId="{6F47AB82-BABD-4141-8D1C-790A5080BC16}" dt="2021-11-18T03:37:18.023" v="1409" actId="478"/>
          <ac:picMkLst>
            <pc:docMk/>
            <pc:sldMk cId="0" sldId="259"/>
            <ac:picMk id="118" creationId="{00000000-0000-0000-0000-000000000000}"/>
          </ac:picMkLst>
        </pc:picChg>
      </pc:sldChg>
      <pc:sldChg chg="ord">
        <pc:chgData name="AMAIA Nunez, Jovie Ann A." userId="5c462817-a8d2-4ccf-8485-84612b03221f" providerId="ADAL" clId="{6F47AB82-BABD-4141-8D1C-790A5080BC16}" dt="2021-11-17T08:09:50.716" v="1149"/>
        <pc:sldMkLst>
          <pc:docMk/>
          <pc:sldMk cId="0" sldId="272"/>
        </pc:sldMkLst>
      </pc:sldChg>
      <pc:sldChg chg="addSp delSp modSp mod">
        <pc:chgData name="AMAIA Nunez, Jovie Ann A." userId="5c462817-a8d2-4ccf-8485-84612b03221f" providerId="ADAL" clId="{6F47AB82-BABD-4141-8D1C-790A5080BC16}" dt="2021-11-18T03:43:51.901" v="1436" actId="14100"/>
        <pc:sldMkLst>
          <pc:docMk/>
          <pc:sldMk cId="0" sldId="274"/>
        </pc:sldMkLst>
        <pc:spChg chg="add del mod">
          <ac:chgData name="AMAIA Nunez, Jovie Ann A." userId="5c462817-a8d2-4ccf-8485-84612b03221f" providerId="ADAL" clId="{6F47AB82-BABD-4141-8D1C-790A5080BC16}" dt="2021-11-18T03:43:33.587" v="1428" actId="478"/>
          <ac:spMkLst>
            <pc:docMk/>
            <pc:sldMk cId="0" sldId="274"/>
            <ac:spMk id="2" creationId="{9EFAA155-D940-4DB9-AF5D-672C72C2331C}"/>
          </ac:spMkLst>
        </pc:spChg>
        <pc:spChg chg="add del mod">
          <ac:chgData name="AMAIA Nunez, Jovie Ann A." userId="5c462817-a8d2-4ccf-8485-84612b03221f" providerId="ADAL" clId="{6F47AB82-BABD-4141-8D1C-790A5080BC16}" dt="2021-11-18T03:43:31.832" v="1425" actId="478"/>
          <ac:spMkLst>
            <pc:docMk/>
            <pc:sldMk cId="0" sldId="274"/>
            <ac:spMk id="3" creationId="{A4C8276A-557C-4442-B75F-68546D9DCAAA}"/>
          </ac:spMkLst>
        </pc:spChg>
        <pc:spChg chg="add del mod">
          <ac:chgData name="AMAIA Nunez, Jovie Ann A." userId="5c462817-a8d2-4ccf-8485-84612b03221f" providerId="ADAL" clId="{6F47AB82-BABD-4141-8D1C-790A5080BC16}" dt="2021-11-18T03:43:38.882" v="1431" actId="21"/>
          <ac:spMkLst>
            <pc:docMk/>
            <pc:sldMk cId="0" sldId="274"/>
            <ac:spMk id="7" creationId="{47287133-3D80-4E81-9272-FF9B5EC65196}"/>
          </ac:spMkLst>
        </pc:spChg>
        <pc:spChg chg="add del mod">
          <ac:chgData name="AMAIA Nunez, Jovie Ann A." userId="5c462817-a8d2-4ccf-8485-84612b03221f" providerId="ADAL" clId="{6F47AB82-BABD-4141-8D1C-790A5080BC16}" dt="2021-11-18T03:43:40.964" v="1433"/>
          <ac:spMkLst>
            <pc:docMk/>
            <pc:sldMk cId="0" sldId="274"/>
            <ac:spMk id="10" creationId="{A0C26A62-B42F-4DDE-997B-3C90A6C0299F}"/>
          </ac:spMkLst>
        </pc:spChg>
        <pc:picChg chg="add del mod">
          <ac:chgData name="AMAIA Nunez, Jovie Ann A." userId="5c462817-a8d2-4ccf-8485-84612b03221f" providerId="ADAL" clId="{6F47AB82-BABD-4141-8D1C-790A5080BC16}" dt="2021-11-18T03:43:33.214" v="1427" actId="478"/>
          <ac:picMkLst>
            <pc:docMk/>
            <pc:sldMk cId="0" sldId="274"/>
            <ac:picMk id="6" creationId="{B28740AB-F092-4669-9253-1208FF468717}"/>
          </ac:picMkLst>
        </pc:picChg>
        <pc:picChg chg="add mod">
          <ac:chgData name="AMAIA Nunez, Jovie Ann A." userId="5c462817-a8d2-4ccf-8485-84612b03221f" providerId="ADAL" clId="{6F47AB82-BABD-4141-8D1C-790A5080BC16}" dt="2021-11-18T03:43:51.901" v="1436" actId="14100"/>
          <ac:picMkLst>
            <pc:docMk/>
            <pc:sldMk cId="0" sldId="274"/>
            <ac:picMk id="9" creationId="{63DD26AB-F55B-4970-85FE-02D303399116}"/>
          </ac:picMkLst>
        </pc:picChg>
        <pc:picChg chg="del mod">
          <ac:chgData name="AMAIA Nunez, Jovie Ann A." userId="5c462817-a8d2-4ccf-8485-84612b03221f" providerId="ADAL" clId="{6F47AB82-BABD-4141-8D1C-790A5080BC16}" dt="2021-11-18T03:43:32.411" v="1426" actId="478"/>
          <ac:picMkLst>
            <pc:docMk/>
            <pc:sldMk cId="0" sldId="274"/>
            <ac:picMk id="148" creationId="{00000000-0000-0000-0000-000000000000}"/>
          </ac:picMkLst>
        </pc:picChg>
        <pc:picChg chg="add del mod">
          <ac:chgData name="AMAIA Nunez, Jovie Ann A." userId="5c462817-a8d2-4ccf-8485-84612b03221f" providerId="ADAL" clId="{6F47AB82-BABD-4141-8D1C-790A5080BC16}" dt="2021-11-17T08:10:40.815" v="1156" actId="478"/>
          <ac:picMkLst>
            <pc:docMk/>
            <pc:sldMk cId="0" sldId="274"/>
            <ac:picMk id="1026" creationId="{BFC6782B-EAA1-4ECF-82CA-AACD1AB4ADD1}"/>
          </ac:picMkLst>
        </pc:picChg>
        <pc:picChg chg="add del mod">
          <ac:chgData name="AMAIA Nunez, Jovie Ann A." userId="5c462817-a8d2-4ccf-8485-84612b03221f" providerId="ADAL" clId="{6F47AB82-BABD-4141-8D1C-790A5080BC16}" dt="2021-11-18T03:43:31.294" v="1424" actId="478"/>
          <ac:picMkLst>
            <pc:docMk/>
            <pc:sldMk cId="0" sldId="274"/>
            <ac:picMk id="1028" creationId="{2AE944CE-312F-4982-8915-5493595A067D}"/>
          </ac:picMkLst>
        </pc:picChg>
      </pc:sldChg>
      <pc:sldChg chg="addSp modSp add mod">
        <pc:chgData name="AMAIA Nunez, Jovie Ann A." userId="5c462817-a8d2-4ccf-8485-84612b03221f" providerId="ADAL" clId="{6F47AB82-BABD-4141-8D1C-790A5080BC16}" dt="2021-11-17T11:02:51.487" v="1181" actId="404"/>
        <pc:sldMkLst>
          <pc:docMk/>
          <pc:sldMk cId="1374287080" sldId="275"/>
        </pc:sldMkLst>
        <pc:spChg chg="add mod">
          <ac:chgData name="AMAIA Nunez, Jovie Ann A." userId="5c462817-a8d2-4ccf-8485-84612b03221f" providerId="ADAL" clId="{6F47AB82-BABD-4141-8D1C-790A5080BC16}" dt="2021-11-17T10:06:01.900" v="1172" actId="1076"/>
          <ac:spMkLst>
            <pc:docMk/>
            <pc:sldMk cId="1374287080" sldId="275"/>
            <ac:spMk id="2" creationId="{FC91C651-5B16-45CA-B3C2-C0512C8F715D}"/>
          </ac:spMkLst>
        </pc:spChg>
        <pc:spChg chg="add mod">
          <ac:chgData name="AMAIA Nunez, Jovie Ann A." userId="5c462817-a8d2-4ccf-8485-84612b03221f" providerId="ADAL" clId="{6F47AB82-BABD-4141-8D1C-790A5080BC16}" dt="2021-11-17T10:06:13.568" v="1176" actId="1076"/>
          <ac:spMkLst>
            <pc:docMk/>
            <pc:sldMk cId="1374287080" sldId="275"/>
            <ac:spMk id="4" creationId="{4AF5138D-4A6E-4B6D-8E10-69FF40DA7C56}"/>
          </ac:spMkLst>
        </pc:spChg>
        <pc:graphicFrameChg chg="add mod modGraphic">
          <ac:chgData name="AMAIA Nunez, Jovie Ann A." userId="5c462817-a8d2-4ccf-8485-84612b03221f" providerId="ADAL" clId="{6F47AB82-BABD-4141-8D1C-790A5080BC16}" dt="2021-11-17T11:02:51.487" v="1181" actId="404"/>
          <ac:graphicFrameMkLst>
            <pc:docMk/>
            <pc:sldMk cId="1374287080" sldId="275"/>
            <ac:graphicFrameMk id="3" creationId="{EF808B6C-4244-459C-BBE7-FD1A1E43777C}"/>
          </ac:graphicFrameMkLst>
        </pc:graphicFrameChg>
        <pc:picChg chg="mod">
          <ac:chgData name="AMAIA Nunez, Jovie Ann A." userId="5c462817-a8d2-4ccf-8485-84612b03221f" providerId="ADAL" clId="{6F47AB82-BABD-4141-8D1C-790A5080BC16}" dt="2021-11-17T07:43:57.149" v="597" actId="1076"/>
          <ac:picMkLst>
            <pc:docMk/>
            <pc:sldMk cId="1374287080" sldId="275"/>
            <ac:picMk id="14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0">
              <a:buSzTx/>
              <a:buFontTx/>
              <a:buNone/>
              <a:defRPr sz="2400"/>
            </a:lvl2pPr>
            <a:lvl3pPr marL="0" indent="0">
              <a:buSzTx/>
              <a:buFontTx/>
              <a:buNone/>
              <a:defRPr sz="2400"/>
            </a:lvl3pPr>
            <a:lvl4pPr marL="0" indent="0">
              <a:buSzTx/>
              <a:buFontTx/>
              <a:buNone/>
              <a:defRPr sz="2400"/>
            </a:lvl4pPr>
            <a:lvl5pPr marL="0" indent="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AB9E6-6149-4D06-81EE-2D88DA696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0071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[REVISED]CAB_OPM-12.jpg" descr="[REVISED]CAB_OPM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CAB_OPM-17.jpg" descr="CAB_OPM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02" y="-33483"/>
            <a:ext cx="12255004" cy="6924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91C651-5B16-45CA-B3C2-C0512C8F715D}"/>
              </a:ext>
            </a:extLst>
          </p:cNvPr>
          <p:cNvSpPr/>
          <p:nvPr/>
        </p:nvSpPr>
        <p:spPr>
          <a:xfrm>
            <a:off x="580644" y="708025"/>
            <a:ext cx="11030712" cy="544195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P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808B6C-4244-459C-BBE7-FD1A1E4377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59271"/>
              </p:ext>
            </p:extLst>
          </p:nvPr>
        </p:nvGraphicFramePr>
        <p:xfrm>
          <a:off x="850393" y="1391991"/>
          <a:ext cx="10491215" cy="47695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7845">
                  <a:extLst>
                    <a:ext uri="{9D8B030D-6E8A-4147-A177-3AD203B41FA5}">
                      <a16:colId xmlns:a16="http://schemas.microsoft.com/office/drawing/2014/main" val="3166314642"/>
                    </a:ext>
                  </a:extLst>
                </a:gridCol>
                <a:gridCol w="2617790">
                  <a:extLst>
                    <a:ext uri="{9D8B030D-6E8A-4147-A177-3AD203B41FA5}">
                      <a16:colId xmlns:a16="http://schemas.microsoft.com/office/drawing/2014/main" val="2282145381"/>
                    </a:ext>
                  </a:extLst>
                </a:gridCol>
                <a:gridCol w="2617790">
                  <a:extLst>
                    <a:ext uri="{9D8B030D-6E8A-4147-A177-3AD203B41FA5}">
                      <a16:colId xmlns:a16="http://schemas.microsoft.com/office/drawing/2014/main" val="2649380176"/>
                    </a:ext>
                  </a:extLst>
                </a:gridCol>
                <a:gridCol w="2617790">
                  <a:extLst>
                    <a:ext uri="{9D8B030D-6E8A-4147-A177-3AD203B41FA5}">
                      <a16:colId xmlns:a16="http://schemas.microsoft.com/office/drawing/2014/main" val="2712497263"/>
                    </a:ext>
                  </a:extLst>
                </a:gridCol>
              </a:tblGrid>
              <a:tr h="365013">
                <a:tc>
                  <a:txBody>
                    <a:bodyPr/>
                    <a:lstStyle/>
                    <a:p>
                      <a:endParaRPr lang="en-PH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Starter Home</a:t>
                      </a:r>
                      <a:endParaRPr lang="en-PH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Series 40 - Inner</a:t>
                      </a:r>
                      <a:endParaRPr lang="en-PH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Series 40 - End</a:t>
                      </a:r>
                      <a:endParaRPr lang="en-PH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F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336297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lvl="2" algn="l"/>
                      <a:r>
                        <a:rPr lang="en-US" sz="1600" dirty="0"/>
                        <a:t>Contract Price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1,894,301.50</a:t>
                      </a:r>
                      <a:endParaRPr lang="en-PH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1,615,727.75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1,782,872.00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9517483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lvl="2" algn="l"/>
                      <a:r>
                        <a:rPr lang="en-US" sz="1600" dirty="0"/>
                        <a:t>10% Downpayment</a:t>
                      </a:r>
                      <a:endParaRPr lang="en-PH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189,430.15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161,572.78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178,287.20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836615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lvl="2" algn="l"/>
                      <a:r>
                        <a:rPr lang="en-US" sz="1600" dirty="0"/>
                        <a:t>Reservation Fee</a:t>
                      </a:r>
                      <a:endParaRPr lang="en-PH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(20,000.00)</a:t>
                      </a:r>
                      <a:endParaRPr lang="en-PH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(20,000.00)</a:t>
                      </a:r>
                      <a:endParaRPr lang="en-PH" sz="1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(20,000.00)</a:t>
                      </a:r>
                      <a:endParaRPr lang="en-PH" sz="1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734054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lvl="2" algn="l"/>
                      <a:r>
                        <a:rPr lang="en-US" sz="1600" dirty="0"/>
                        <a:t>Net DP</a:t>
                      </a:r>
                      <a:endParaRPr lang="en-PH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169,430.15</a:t>
                      </a:r>
                      <a:endParaRPr lang="en-PH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141,572.78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158,287.20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023405"/>
                  </a:ext>
                </a:extLst>
              </a:tr>
              <a:tr h="510018">
                <a:tc>
                  <a:txBody>
                    <a:bodyPr/>
                    <a:lstStyle/>
                    <a:p>
                      <a:pPr lvl="2" algn="l"/>
                      <a:r>
                        <a:rPr lang="en-US" sz="1600" dirty="0"/>
                        <a:t>Monthly DP</a:t>
                      </a:r>
                      <a:endParaRPr lang="en-PH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14,119.18</a:t>
                      </a:r>
                    </a:p>
                    <a:p>
                      <a:pPr algn="r"/>
                      <a:r>
                        <a:rPr lang="en-US" sz="1200" dirty="0">
                          <a:solidFill>
                            <a:srgbClr val="125679"/>
                          </a:solidFill>
                        </a:rPr>
                        <a:t>Payable for 12 mos.</a:t>
                      </a:r>
                      <a:endParaRPr lang="en-PH" sz="1200" dirty="0">
                        <a:solidFill>
                          <a:srgbClr val="12567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5,898.87</a:t>
                      </a:r>
                    </a:p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200" b="0" i="0" u="none" strike="noStrike" cap="none" spc="0" baseline="0" dirty="0">
                          <a:ln>
                            <a:noFill/>
                          </a:ln>
                          <a:solidFill>
                            <a:srgbClr val="125679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Payable for 24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6,595.30</a:t>
                      </a:r>
                    </a:p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200" b="0" i="0" u="none" strike="noStrike" cap="none" spc="0" baseline="0" dirty="0">
                          <a:ln>
                            <a:noFill/>
                          </a:ln>
                          <a:solidFill>
                            <a:srgbClr val="125679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Payable for 24 mos.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69405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lvl="2" algn="l"/>
                      <a:r>
                        <a:rPr lang="en-US" sz="1600" dirty="0"/>
                        <a:t>90% Bank Loan</a:t>
                      </a:r>
                      <a:endParaRPr lang="en-PH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1,704,871.35</a:t>
                      </a:r>
                      <a:endParaRPr lang="en-PH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1,454,154.97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1,604,584.80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499803"/>
                  </a:ext>
                </a:extLst>
              </a:tr>
              <a:tr h="570020">
                <a:tc gridSpan="4">
                  <a:txBody>
                    <a:bodyPr/>
                    <a:lstStyle/>
                    <a:p>
                      <a:pPr lvl="2" algn="l"/>
                      <a:r>
                        <a:rPr lang="en-US" sz="1800" b="1" dirty="0"/>
                        <a:t>MONTHLY AMMORTIZATION (8.88% Interest)</a:t>
                      </a:r>
                      <a:endParaRPr lang="en-PH" sz="1800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ECF74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2" algn="l"/>
                      <a:endParaRPr lang="en-PH" sz="1600" b="1" dirty="0"/>
                    </a:p>
                  </a:txBody>
                  <a:tcPr anchor="ctr">
                    <a:solidFill>
                      <a:srgbClr val="9ECF74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2" algn="l"/>
                      <a:endParaRPr lang="en-PH" sz="1600" b="1" dirty="0"/>
                    </a:p>
                  </a:txBody>
                  <a:tcPr anchor="ctr">
                    <a:solidFill>
                      <a:srgbClr val="9ECF74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2" algn="l"/>
                      <a:endParaRPr lang="en-PH" sz="1600" b="1" dirty="0"/>
                    </a:p>
                  </a:txBody>
                  <a:tcPr anchor="ctr">
                    <a:solidFill>
                      <a:srgbClr val="9ECF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366067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lvl="2" algn="l"/>
                      <a:r>
                        <a:rPr lang="en-US" sz="1600" dirty="0"/>
                        <a:t>5 Years</a:t>
                      </a:r>
                      <a:endParaRPr lang="en-PH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PH" sz="1600" dirty="0"/>
                        <a:t>35,291.12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30,101.25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33,215.17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085319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lvl="2" algn="l"/>
                      <a:r>
                        <a:rPr lang="en-US" sz="1600" dirty="0"/>
                        <a:t>10 Years</a:t>
                      </a:r>
                      <a:endParaRPr lang="en-PH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PH" sz="1600" dirty="0"/>
                        <a:t>21,486.02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18,326.32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20,222.14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569610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lvl="2" algn="l"/>
                      <a:r>
                        <a:rPr lang="en-US" sz="1600" dirty="0"/>
                        <a:t>15 Years</a:t>
                      </a:r>
                      <a:endParaRPr lang="en-PH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PH" sz="1600" dirty="0"/>
                        <a:t>17,170.45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14,645.38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16,160.42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548709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lvl="2" algn="l"/>
                      <a:r>
                        <a:rPr lang="en-US" sz="1600" dirty="0"/>
                        <a:t>20 Years</a:t>
                      </a:r>
                      <a:endParaRPr lang="en-PH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PH" sz="1600" dirty="0"/>
                        <a:t>15,207.84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12,971.39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PH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14,313.26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465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AF5138D-4A6E-4B6D-8E10-69FF40DA7C56}"/>
              </a:ext>
            </a:extLst>
          </p:cNvPr>
          <p:cNvSpPr txBox="1"/>
          <p:nvPr/>
        </p:nvSpPr>
        <p:spPr>
          <a:xfrm>
            <a:off x="850392" y="713591"/>
            <a:ext cx="6775704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12567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SAMPLE COMPUTATION</a:t>
            </a:r>
            <a:endParaRPr kumimoji="0" lang="en-PH" sz="4000" b="1" i="0" u="none" strike="noStrike" cap="none" spc="0" normalizeH="0" baseline="0" dirty="0">
              <a:ln>
                <a:noFill/>
              </a:ln>
              <a:solidFill>
                <a:srgbClr val="125679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2870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B5C9FF-0723-4409-B176-A4E411B31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1168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DD26AB-F55B-4970-85FE-02D30339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4601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2CE85B-24C6-435B-9692-9373EDC07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93</Words>
  <Application>Microsoft Office PowerPoint</Application>
  <PresentationFormat>Widescreen</PresentationFormat>
  <Paragraphs>48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AMAIA Nunez, Jovie Ann A.</dc:creator>
  <cp:lastModifiedBy>AMAIA Nunez, Jovie Ann A.</cp:lastModifiedBy>
  <cp:revision>7</cp:revision>
  <dcterms:modified xsi:type="dcterms:W3CDTF">2021-11-18T04:38:40Z</dcterms:modified>
</cp:coreProperties>
</file>