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0">
              <a:buSzTx/>
              <a:buFontTx/>
              <a:buNone/>
              <a:defRPr sz="2400"/>
            </a:lvl2pPr>
            <a:lvl3pPr marL="0" indent="0">
              <a:buSzTx/>
              <a:buFontTx/>
              <a:buNone/>
              <a:defRPr sz="2400"/>
            </a:lvl3pPr>
            <a:lvl4pPr marL="0" indent="0">
              <a:buSzTx/>
              <a:buFontTx/>
              <a:buNone/>
              <a:defRPr sz="2400"/>
            </a:lvl4pPr>
            <a:lvl5pPr marL="0" indent="0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[REVISED]CAB_OPM-12.jpg" descr="[REVISED]CAB_OPM-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CAB_OPM-17.jpg" descr="CAB_OPM-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202" y="-33483"/>
            <a:ext cx="12255004" cy="6924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Revised 0318_CAB_OPM-04.jpg" descr="Revised 0318_CAB_OPM-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