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Hs1d2IzZ5D1QrfhisPxoU255F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customschemas.google.com/relationships/presentationmetadata" Target="metadata" /><Relationship Id="rId2" Type="http://schemas.openxmlformats.org/officeDocument/2006/relationships/slide" Target="slides/slide1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209169" y="66675"/>
            <a:ext cx="35337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Training Purposes Only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47" name="Google Shape;147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850" y="0"/>
            <a:ext cx="12192000" cy="68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0"/>
          <p:cNvSpPr txBox="1"/>
          <p:nvPr/>
        </p:nvSpPr>
        <p:spPr>
          <a:xfrm>
            <a:off x="209169" y="66675"/>
            <a:ext cx="35337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Training Purposes Only</a:t>
            </a:r>
            <a:endParaRPr sz="12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54" name="Google Shape;154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12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1"/>
          <p:cNvSpPr txBox="1"/>
          <p:nvPr/>
        </p:nvSpPr>
        <p:spPr>
          <a:xfrm>
            <a:off x="209169" y="66675"/>
            <a:ext cx="35337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Training Purposes Only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61" name="Google Shape;161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12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2"/>
          <p:cNvSpPr txBox="1"/>
          <p:nvPr/>
        </p:nvSpPr>
        <p:spPr>
          <a:xfrm>
            <a:off x="209169" y="66675"/>
            <a:ext cx="35337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Training Purposes Only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91" name="Google Shape;91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5842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209169" y="66675"/>
            <a:ext cx="35337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Training Purposes Only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98" name="Google Shape;98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12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 txBox="1"/>
          <p:nvPr/>
        </p:nvSpPr>
        <p:spPr>
          <a:xfrm>
            <a:off x="209169" y="66675"/>
            <a:ext cx="35337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Training Purposes Only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05" name="Google Shape;105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12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/>
          <p:nvPr/>
        </p:nvSpPr>
        <p:spPr>
          <a:xfrm>
            <a:off x="209169" y="66675"/>
            <a:ext cx="35337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Training Purposes Only</a:t>
            </a:r>
            <a:endParaRPr sz="12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12" name="Google Shape;112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321200" y="-141"/>
            <a:ext cx="12192000" cy="68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 txBox="1"/>
          <p:nvPr/>
        </p:nvSpPr>
        <p:spPr>
          <a:xfrm>
            <a:off x="209169" y="66675"/>
            <a:ext cx="35337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Training Purposes Only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19" name="Google Shape;119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399" y="0"/>
            <a:ext cx="12191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"/>
          <p:cNvSpPr txBox="1"/>
          <p:nvPr/>
        </p:nvSpPr>
        <p:spPr>
          <a:xfrm>
            <a:off x="209169" y="66675"/>
            <a:ext cx="35337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Training Purposes Only</a:t>
            </a:r>
            <a:endParaRPr sz="12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26" name="Google Shape;126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12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7"/>
          <p:cNvSpPr txBox="1"/>
          <p:nvPr/>
        </p:nvSpPr>
        <p:spPr>
          <a:xfrm>
            <a:off x="209169" y="66675"/>
            <a:ext cx="35337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Training Purposes Only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33" name="Google Shape;133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12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8"/>
          <p:cNvSpPr txBox="1"/>
          <p:nvPr/>
        </p:nvSpPr>
        <p:spPr>
          <a:xfrm>
            <a:off x="209169" y="66675"/>
            <a:ext cx="35337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Training Purposes Only</a:t>
            </a:r>
            <a:endParaRPr sz="12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40" name="Google Shape;140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5842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9"/>
          <p:cNvSpPr txBox="1"/>
          <p:nvPr/>
        </p:nvSpPr>
        <p:spPr>
          <a:xfrm>
            <a:off x="209169" y="66675"/>
            <a:ext cx="35337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Training Purposes Only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AMAIA Guiang, Jerome C</dc:creator>
  <cp:lastModifiedBy>AMAIA Baron, Moises III V.</cp:lastModifiedBy>
  <cp:revision>1</cp:revision>
  <dcterms:created xsi:type="dcterms:W3CDTF">2022-10-21T05:25:01Z</dcterms:created>
  <dcterms:modified xsi:type="dcterms:W3CDTF">2024-07-06T01:27:58Z</dcterms:modified>
</cp:coreProperties>
</file>