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0">
              <a:buSzTx/>
              <a:buFontTx/>
              <a:buNone/>
              <a:defRPr sz="2400"/>
            </a:lvl2pPr>
            <a:lvl3pPr marL="0" indent="0">
              <a:buSzTx/>
              <a:buFontTx/>
              <a:buNone/>
              <a:defRPr sz="2400"/>
            </a:lvl3pPr>
            <a:lvl4pPr marL="0" indent="0">
              <a:buSzTx/>
              <a:buFontTx/>
              <a:buNone/>
              <a:defRPr sz="2400"/>
            </a:lvl4pPr>
            <a:lvl5pPr marL="0" indent="0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[FOR APPROVAL]SF_OPM-01.jpg" descr="[FOR APPROVAL]SF_OPM-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[FOR APPROVAL]SF_OPM-10.jpg" descr="[FOR APPROVAL]SF_OPM-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[FOR APPROVAL]SF_OPM-11.jpg" descr="[FOR APPROVAL]SF_OPM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[FOR APPROVAL]SF_OPM-12.jpg" descr="[FOR APPROVAL]SF_OPM-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58588"/>
            <a:ext cx="1219042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[FOR APPROVAL]SF_OPM-13.jpg" descr="[FOR APPROVAL]SF_OPM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[FOR APPROVAL]SF_OPM-14.jpg" descr="[FOR APPROVAL]SF_OPM-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[FOR APPROVAL]SF_OPM-15.jpg" descr="[FOR APPROVAL]SF_OPM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[FOR APPROVAL]SF_OPM-02.jpg" descr="[FOR APPROVAL]SF_OPM-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[FOR APPROVAL]SF_OPM-03.jpg" descr="[FOR APPROVAL]SF_OPM-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[FOR APPROVAL]SF_OPM-04.jpg" descr="[FOR APPROVAL]SF_OPM-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[FOR APPROVAL]SF_OPM-05.jpg" descr="[FOR APPROVAL]SF_OPM-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[FOR APPROVAL]SF_OPM-06.jpg" descr="[FOR APPROVAL]SF_OPM-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[FOR APPROVAL]SF_OPM-07.jpg" descr="[FOR APPROVAL]SF_OPM-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[FOR APPROVAL]SF_OPM-08.jpg" descr="[FOR APPROVAL]SF_OPM-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[FOR APPROVAL]SF_OPM-09.jpg" descr="[FOR APPROVAL]SF_OPM-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" y="0"/>
            <a:ext cx="1219042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