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HexMmg3qNpMx5ljqRa8JksZRg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2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8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9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6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0.jpg" id="104" name="Google Shape;1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1.jpg" id="109" name="Google Shape;1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2.jpg" id="114" name="Google Shape;1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2.jpg" id="119" name="Google Shape;1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4.jpg" id="124" name="Google Shape;1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5.jpg" id="129" name="Google Shape;1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6.jpg"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4482548" y="665922"/>
            <a:ext cx="3101009" cy="33097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421296" y="3693806"/>
            <a:ext cx="8875643" cy="1762777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6028"/>
            <a:ext cx="12192001" cy="682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2.jpg"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28848"/>
            <a:ext cx="12296621" cy="691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3.jpg"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"/>
            <a:ext cx="12192000" cy="685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817"/>
            <a:ext cx="12192000" cy="68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4">
            <a:alphaModFix/>
          </a:blip>
          <a:srcRect b="0" l="0" r="0" t="15462"/>
          <a:stretch/>
        </p:blipFill>
        <p:spPr>
          <a:xfrm>
            <a:off x="3938797" y="31062"/>
            <a:ext cx="7375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"/>
          <p:cNvPicPr preferRelativeResize="0"/>
          <p:nvPr/>
        </p:nvPicPr>
        <p:blipFill rotWithShape="1">
          <a:blip r:embed="rId5">
            <a:alphaModFix/>
          </a:blip>
          <a:srcRect b="5042" l="0" r="0" t="0"/>
          <a:stretch/>
        </p:blipFill>
        <p:spPr>
          <a:xfrm>
            <a:off x="1859300" y="4889900"/>
            <a:ext cx="3125025" cy="20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5-05.jpg" id="79" name="Google Shape;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"/>
            <a:ext cx="12192000" cy="685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6.jpg"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7.jpg" id="89" name="Google Shape;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8.jpg" id="94" name="Google Shape;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9.jpg" id="99" name="Google Shape;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AMAIA Nunez, Jovie Ann A.</dc:creator>
</cp:coreProperties>
</file>