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6" r:id="rId8"/>
    <p:sldId id="275" r:id="rId9"/>
    <p:sldId id="284" r:id="rId10"/>
    <p:sldId id="278" r:id="rId11"/>
    <p:sldId id="279" r:id="rId12"/>
    <p:sldId id="277" r:id="rId13"/>
    <p:sldId id="281" r:id="rId14"/>
    <p:sldId id="280" r:id="rId15"/>
    <p:sldId id="282" r:id="rId16"/>
    <p:sldId id="283" r:id="rId17"/>
  </p:sldIdLst>
  <p:sldSz cx="9144000" cy="6858000" type="screen4x3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73E"/>
    <a:srgbClr val="7A8A35"/>
    <a:srgbClr val="BFC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7" d="100"/>
          <a:sy n="77" d="100"/>
        </p:scale>
        <p:origin x="114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4473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005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297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3285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7288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922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9317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2642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142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9532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6557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CE35-16DE-4A7F-A0D3-1743BD63A93E}" type="datetimeFigureOut">
              <a:rPr lang="en-PH" smtClean="0"/>
              <a:t>08/04/2020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20CAE-244D-4F72-B9AD-5102FC9F9A8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5074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334BD-8901-4507-9F85-DE638C4F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0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70EDB-2B37-4441-8BB2-0A9C714E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5" y="0"/>
            <a:ext cx="914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4463E-61CF-4468-82F4-AC0CA09DD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03D8B-F644-442C-8FF4-EFF2A4017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8" y="0"/>
            <a:ext cx="9155017" cy="68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6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EEBFC-AB26-4D6B-A15C-82921951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58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AC940-5AE0-4764-A2CB-E83F5DBE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8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B2AB0-9C38-4568-A1FC-90D55C72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21283"/>
            <a:ext cx="9144000" cy="2308324"/>
          </a:xfrm>
          <a:prstGeom prst="rect">
            <a:avLst/>
          </a:prstGeom>
          <a:solidFill>
            <a:srgbClr val="7A8A35"/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Expandable house/s that grows with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Energy-efficient house designs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Compact and highly functional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With workmanship warranty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Modern yet timeless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400" dirty="0">
                <a:solidFill>
                  <a:schemeClr val="bg1">
                    <a:lumMod val="85000"/>
                  </a:schemeClr>
                </a:solidFill>
              </a:rPr>
              <a:t>Envisioned and planned as a functioning community</a:t>
            </a:r>
          </a:p>
        </p:txBody>
      </p:sp>
    </p:spTree>
    <p:extLst>
      <p:ext uri="{BB962C8B-B14F-4D97-AF65-F5344CB8AC3E}">
        <p14:creationId xmlns:p14="http://schemas.microsoft.com/office/powerpoint/2010/main" val="171735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58858-A543-48A6-8179-6EAAE044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20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0B3A5-FFF5-41FE-86EA-A1CF6F22B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E23BD0-0B77-457C-AAF8-43523E66F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3925" y="3949286"/>
            <a:ext cx="1130438" cy="28995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smtClean="0">
                <a:solidFill>
                  <a:srgbClr val="5B673E"/>
                </a:solidFill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9.6 </a:t>
            </a:r>
            <a:r>
              <a:rPr lang="en-US" sz="1200" dirty="0">
                <a:solidFill>
                  <a:srgbClr val="5B673E"/>
                </a:solidFill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Hectares</a:t>
            </a:r>
            <a:endParaRPr lang="en-PH" sz="1200" dirty="0">
              <a:solidFill>
                <a:srgbClr val="5B673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4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AEC95-E6C5-41B4-A387-9D548905A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1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A8780-BB83-4C9D-9AC5-EEF3491F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8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FD724-C7ED-4900-A8EB-DE2EB00CA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3"/>
            <a:ext cx="9144000" cy="6859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EECD1-689B-4F7E-BC4D-F7D1795B6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29914" r="53255" b="29787"/>
          <a:stretch/>
        </p:blipFill>
        <p:spPr>
          <a:xfrm>
            <a:off x="595423" y="2052084"/>
            <a:ext cx="3678866" cy="27644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FB425F-7376-4A66-AD09-267B31D4753C}"/>
              </a:ext>
            </a:extLst>
          </p:cNvPr>
          <p:cNvSpPr/>
          <p:nvPr/>
        </p:nvSpPr>
        <p:spPr>
          <a:xfrm>
            <a:off x="212651" y="2052084"/>
            <a:ext cx="478465" cy="3976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3720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03BD0-A4C0-49CE-AD7F-519A8C8F2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9CF19-D7AF-4DAD-A7F8-BB1BCBBA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0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C6D0E-CDA1-442A-9B43-7B793ADC8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46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9DAB9-2EBD-4D60-90FA-72DE1B975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81498" b="5478"/>
          <a:stretch/>
        </p:blipFill>
        <p:spPr>
          <a:xfrm>
            <a:off x="359734" y="5528930"/>
            <a:ext cx="8421992" cy="8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29</Words>
  <Application>Microsoft Office PowerPoint</Application>
  <PresentationFormat>On-screen Show (4:3)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AMAIA Alcabao, Denise Louise</dc:creator>
  <cp:lastModifiedBy>Godofredo Alcabao</cp:lastModifiedBy>
  <cp:revision>11</cp:revision>
  <cp:lastPrinted>2019-09-26T23:51:42Z</cp:lastPrinted>
  <dcterms:created xsi:type="dcterms:W3CDTF">2019-09-19T05:29:17Z</dcterms:created>
  <dcterms:modified xsi:type="dcterms:W3CDTF">2020-04-08T02:48:54Z</dcterms:modified>
</cp:coreProperties>
</file>