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71" r:id="rId10"/>
    <p:sldId id="264" r:id="rId11"/>
    <p:sldId id="266" r:id="rId12"/>
    <p:sldId id="267" r:id="rId13"/>
    <p:sldId id="268" r:id="rId14"/>
    <p:sldId id="270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BA6"/>
    <a:srgbClr val="464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4071-B928-40AD-BFF7-BDCCEEA31C21}" type="datetimeFigureOut">
              <a:rPr lang="en-PH" smtClean="0"/>
              <a:t>07/05/2020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1641-ECDC-4F3F-B4F2-B8C393DC072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4752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4071-B928-40AD-BFF7-BDCCEEA31C21}" type="datetimeFigureOut">
              <a:rPr lang="en-PH" smtClean="0"/>
              <a:t>07/05/2020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1641-ECDC-4F3F-B4F2-B8C393DC072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6541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4071-B928-40AD-BFF7-BDCCEEA31C21}" type="datetimeFigureOut">
              <a:rPr lang="en-PH" smtClean="0"/>
              <a:t>07/05/2020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1641-ECDC-4F3F-B4F2-B8C393DC072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3062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4071-B928-40AD-BFF7-BDCCEEA31C21}" type="datetimeFigureOut">
              <a:rPr lang="en-PH" smtClean="0"/>
              <a:t>07/05/2020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1641-ECDC-4F3F-B4F2-B8C393DC072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1550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4071-B928-40AD-BFF7-BDCCEEA31C21}" type="datetimeFigureOut">
              <a:rPr lang="en-PH" smtClean="0"/>
              <a:t>07/05/2020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1641-ECDC-4F3F-B4F2-B8C393DC072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308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4071-B928-40AD-BFF7-BDCCEEA31C21}" type="datetimeFigureOut">
              <a:rPr lang="en-PH" smtClean="0"/>
              <a:t>07/05/2020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1641-ECDC-4F3F-B4F2-B8C393DC072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4349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4071-B928-40AD-BFF7-BDCCEEA31C21}" type="datetimeFigureOut">
              <a:rPr lang="en-PH" smtClean="0"/>
              <a:t>07/05/2020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1641-ECDC-4F3F-B4F2-B8C393DC072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437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4071-B928-40AD-BFF7-BDCCEEA31C21}" type="datetimeFigureOut">
              <a:rPr lang="en-PH" smtClean="0"/>
              <a:t>07/05/2020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1641-ECDC-4F3F-B4F2-B8C393DC072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1215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4071-B928-40AD-BFF7-BDCCEEA31C21}" type="datetimeFigureOut">
              <a:rPr lang="en-PH" smtClean="0"/>
              <a:t>07/05/2020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1641-ECDC-4F3F-B4F2-B8C393DC072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7040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4071-B928-40AD-BFF7-BDCCEEA31C21}" type="datetimeFigureOut">
              <a:rPr lang="en-PH" smtClean="0"/>
              <a:t>07/05/2020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1641-ECDC-4F3F-B4F2-B8C393DC072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9424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4071-B928-40AD-BFF7-BDCCEEA31C21}" type="datetimeFigureOut">
              <a:rPr lang="en-PH" smtClean="0"/>
              <a:t>07/05/2020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1641-ECDC-4F3F-B4F2-B8C393DC072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8426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04071-B928-40AD-BFF7-BDCCEEA31C21}" type="datetimeFigureOut">
              <a:rPr lang="en-PH" smtClean="0"/>
              <a:t>07/05/2020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41641-ECDC-4F3F-B4F2-B8C393DC072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429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</p:spPr>
      </p:pic>
    </p:spTree>
    <p:extLst>
      <p:ext uri="{BB962C8B-B14F-4D97-AF65-F5344CB8AC3E}">
        <p14:creationId xmlns:p14="http://schemas.microsoft.com/office/powerpoint/2010/main" val="8369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</p:spPr>
      </p:pic>
    </p:spTree>
    <p:extLst>
      <p:ext uri="{BB962C8B-B14F-4D97-AF65-F5344CB8AC3E}">
        <p14:creationId xmlns:p14="http://schemas.microsoft.com/office/powerpoint/2010/main" val="23864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903"/>
          </a:xfrm>
        </p:spPr>
      </p:pic>
    </p:spTree>
    <p:extLst>
      <p:ext uri="{BB962C8B-B14F-4D97-AF65-F5344CB8AC3E}">
        <p14:creationId xmlns:p14="http://schemas.microsoft.com/office/powerpoint/2010/main" val="12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4" y="0"/>
            <a:ext cx="9236964" cy="6929646"/>
          </a:xfrm>
        </p:spPr>
      </p:pic>
    </p:spTree>
    <p:extLst>
      <p:ext uri="{BB962C8B-B14F-4D97-AF65-F5344CB8AC3E}">
        <p14:creationId xmlns:p14="http://schemas.microsoft.com/office/powerpoint/2010/main" val="31886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903"/>
          </a:xfrm>
        </p:spPr>
      </p:pic>
      <p:sp>
        <p:nvSpPr>
          <p:cNvPr id="3" name="TextBox 2"/>
          <p:cNvSpPr txBox="1"/>
          <p:nvPr/>
        </p:nvSpPr>
        <p:spPr>
          <a:xfrm>
            <a:off x="0" y="3217371"/>
            <a:ext cx="9144000" cy="2308324"/>
          </a:xfrm>
          <a:prstGeom prst="rect">
            <a:avLst/>
          </a:prstGeom>
          <a:solidFill>
            <a:srgbClr val="464F3C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sz="2400" dirty="0" smtClean="0">
                <a:solidFill>
                  <a:schemeClr val="bg1">
                    <a:lumMod val="65000"/>
                  </a:schemeClr>
                </a:solidFill>
              </a:rPr>
              <a:t>Expandable house/s that grows with you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sz="2400" dirty="0" smtClean="0">
                <a:solidFill>
                  <a:schemeClr val="bg1">
                    <a:lumMod val="65000"/>
                  </a:schemeClr>
                </a:solidFill>
              </a:rPr>
              <a:t>Energy-efficient house designs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sz="2400" dirty="0" smtClean="0">
                <a:solidFill>
                  <a:schemeClr val="bg1">
                    <a:lumMod val="65000"/>
                  </a:schemeClr>
                </a:solidFill>
              </a:rPr>
              <a:t>Compact and highly functional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sz="2400" dirty="0" smtClean="0">
                <a:solidFill>
                  <a:schemeClr val="bg1">
                    <a:lumMod val="65000"/>
                  </a:schemeClr>
                </a:solidFill>
              </a:rPr>
              <a:t>With workmanship warranty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sz="2400" dirty="0" smtClean="0">
                <a:solidFill>
                  <a:schemeClr val="bg1">
                    <a:lumMod val="65000"/>
                  </a:schemeClr>
                </a:solidFill>
              </a:rPr>
              <a:t>Modern yet timeless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sz="2400" dirty="0" smtClean="0">
                <a:solidFill>
                  <a:schemeClr val="bg1">
                    <a:lumMod val="65000"/>
                  </a:schemeClr>
                </a:solidFill>
              </a:rPr>
              <a:t>Envisioned and planned as a functioning community</a:t>
            </a:r>
            <a:endParaRPr lang="en-PH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903"/>
          </a:xfrm>
        </p:spPr>
      </p:pic>
    </p:spTree>
    <p:extLst>
      <p:ext uri="{BB962C8B-B14F-4D97-AF65-F5344CB8AC3E}">
        <p14:creationId xmlns:p14="http://schemas.microsoft.com/office/powerpoint/2010/main" val="30332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873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1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620" cy="6858000"/>
          </a:xfrm>
        </p:spPr>
      </p:pic>
    </p:spTree>
    <p:extLst>
      <p:ext uri="{BB962C8B-B14F-4D97-AF65-F5344CB8AC3E}">
        <p14:creationId xmlns:p14="http://schemas.microsoft.com/office/powerpoint/2010/main" val="4035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903"/>
          </a:xfrm>
        </p:spPr>
      </p:pic>
    </p:spTree>
    <p:extLst>
      <p:ext uri="{BB962C8B-B14F-4D97-AF65-F5344CB8AC3E}">
        <p14:creationId xmlns:p14="http://schemas.microsoft.com/office/powerpoint/2010/main" val="33526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903"/>
          </a:xfrm>
        </p:spPr>
      </p:pic>
    </p:spTree>
    <p:extLst>
      <p:ext uri="{BB962C8B-B14F-4D97-AF65-F5344CB8AC3E}">
        <p14:creationId xmlns:p14="http://schemas.microsoft.com/office/powerpoint/2010/main" val="4153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903"/>
          </a:xfrm>
        </p:spPr>
      </p:pic>
    </p:spTree>
    <p:extLst>
      <p:ext uri="{BB962C8B-B14F-4D97-AF65-F5344CB8AC3E}">
        <p14:creationId xmlns:p14="http://schemas.microsoft.com/office/powerpoint/2010/main" val="16004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903"/>
          </a:xfrm>
        </p:spPr>
      </p:pic>
    </p:spTree>
    <p:extLst>
      <p:ext uri="{BB962C8B-B14F-4D97-AF65-F5344CB8AC3E}">
        <p14:creationId xmlns:p14="http://schemas.microsoft.com/office/powerpoint/2010/main" val="20333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903"/>
          </a:xfrm>
        </p:spPr>
      </p:pic>
      <p:sp>
        <p:nvSpPr>
          <p:cNvPr id="5" name="TextBox 4"/>
          <p:cNvSpPr txBox="1"/>
          <p:nvPr/>
        </p:nvSpPr>
        <p:spPr>
          <a:xfrm>
            <a:off x="7104339" y="6478400"/>
            <a:ext cx="2039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Coming soon: Swimming pool</a:t>
            </a:r>
            <a:endParaRPr lang="en-PH" sz="12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9903"/>
          </a:xfrm>
        </p:spPr>
      </p:pic>
    </p:spTree>
    <p:extLst>
      <p:ext uri="{BB962C8B-B14F-4D97-AF65-F5344CB8AC3E}">
        <p14:creationId xmlns:p14="http://schemas.microsoft.com/office/powerpoint/2010/main" val="40892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</TotalTime>
  <Words>32</Words>
  <Application>Microsoft Office PowerPoint</Application>
  <PresentationFormat>On-screen Show (4:3)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Godofredo Alcabao</dc:creator>
  <cp:lastModifiedBy>Godofredo Alcabao</cp:lastModifiedBy>
  <cp:revision>14</cp:revision>
  <dcterms:created xsi:type="dcterms:W3CDTF">2020-03-26T06:04:10Z</dcterms:created>
  <dcterms:modified xsi:type="dcterms:W3CDTF">2020-05-07T07:56:02Z</dcterms:modified>
</cp:coreProperties>
</file>