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3" r:id="rId6"/>
    <p:sldId id="266" r:id="rId7"/>
    <p:sldId id="267" r:id="rId8"/>
    <p:sldId id="274" r:id="rId9"/>
    <p:sldId id="272" r:id="rId10"/>
    <p:sldId id="271" r:id="rId11"/>
    <p:sldId id="25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123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65E1-B516-409C-9663-C157BD86C074}" type="datetimeFigureOut">
              <a:rPr lang="en-PH" smtClean="0"/>
              <a:t>7/3/2020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5C398-08E0-497A-9A6D-F5DFD71C34D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54942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65E1-B516-409C-9663-C157BD86C074}" type="datetimeFigureOut">
              <a:rPr lang="en-PH" smtClean="0"/>
              <a:t>7/3/2020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5C398-08E0-497A-9A6D-F5DFD71C34D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7042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65E1-B516-409C-9663-C157BD86C074}" type="datetimeFigureOut">
              <a:rPr lang="en-PH" smtClean="0"/>
              <a:t>7/3/2020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5C398-08E0-497A-9A6D-F5DFD71C34D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0908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65E1-B516-409C-9663-C157BD86C074}" type="datetimeFigureOut">
              <a:rPr lang="en-PH" smtClean="0"/>
              <a:t>7/3/2020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5C398-08E0-497A-9A6D-F5DFD71C34D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58436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65E1-B516-409C-9663-C157BD86C074}" type="datetimeFigureOut">
              <a:rPr lang="en-PH" smtClean="0"/>
              <a:t>7/3/2020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5C398-08E0-497A-9A6D-F5DFD71C34D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22876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65E1-B516-409C-9663-C157BD86C074}" type="datetimeFigureOut">
              <a:rPr lang="en-PH" smtClean="0"/>
              <a:t>7/3/2020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5C398-08E0-497A-9A6D-F5DFD71C34D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1081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65E1-B516-409C-9663-C157BD86C074}" type="datetimeFigureOut">
              <a:rPr lang="en-PH" smtClean="0"/>
              <a:t>7/3/2020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5C398-08E0-497A-9A6D-F5DFD71C34D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59170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65E1-B516-409C-9663-C157BD86C074}" type="datetimeFigureOut">
              <a:rPr lang="en-PH" smtClean="0"/>
              <a:t>7/3/2020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5C398-08E0-497A-9A6D-F5DFD71C34D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40781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65E1-B516-409C-9663-C157BD86C074}" type="datetimeFigureOut">
              <a:rPr lang="en-PH" smtClean="0"/>
              <a:t>7/3/2020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5C398-08E0-497A-9A6D-F5DFD71C34D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4568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65E1-B516-409C-9663-C157BD86C074}" type="datetimeFigureOut">
              <a:rPr lang="en-PH" smtClean="0"/>
              <a:t>7/3/2020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5C398-08E0-497A-9A6D-F5DFD71C34D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4090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65E1-B516-409C-9663-C157BD86C074}" type="datetimeFigureOut">
              <a:rPr lang="en-PH" smtClean="0"/>
              <a:t>7/3/2020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5C398-08E0-497A-9A6D-F5DFD71C34D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1215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065E1-B516-409C-9663-C157BD86C074}" type="datetimeFigureOut">
              <a:rPr lang="en-PH" smtClean="0"/>
              <a:t>7/3/2020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5C398-08E0-497A-9A6D-F5DFD71C34D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2476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9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5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8487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0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7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90492" y="1981200"/>
            <a:ext cx="2379785" cy="211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" name="Rectangle 3"/>
          <p:cNvSpPr/>
          <p:nvPr/>
        </p:nvSpPr>
        <p:spPr>
          <a:xfrm>
            <a:off x="5685692" y="2825261"/>
            <a:ext cx="2379785" cy="211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" name="Rectangle 4"/>
          <p:cNvSpPr/>
          <p:nvPr/>
        </p:nvSpPr>
        <p:spPr>
          <a:xfrm>
            <a:off x="6506308" y="2825261"/>
            <a:ext cx="2379785" cy="211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5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0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-Ki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2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6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039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93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580</TotalTime>
  <Words>2</Words>
  <Application>Microsoft Office PowerPoint</Application>
  <PresentationFormat>On-screen Show (4:3)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-Ki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AMAIA Guiang, Jerome</dc:creator>
  <cp:lastModifiedBy>AMAIA Guiang, Jerome</cp:lastModifiedBy>
  <cp:revision>16</cp:revision>
  <dcterms:created xsi:type="dcterms:W3CDTF">2020-07-01T01:28:53Z</dcterms:created>
  <dcterms:modified xsi:type="dcterms:W3CDTF">2020-07-03T03:45:03Z</dcterms:modified>
</cp:coreProperties>
</file>