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910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001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743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620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008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0697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00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007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450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20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7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3C8DB-48D3-45EA-BB20-56206FD522BA}" type="datetimeFigureOut">
              <a:rPr lang="en-PH" smtClean="0"/>
              <a:t>13/07/2023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B420-971F-4CDA-9481-994CE876147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431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70811-5217-2C56-C387-9B150B9C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2" y="1894005"/>
            <a:ext cx="3961954" cy="510858"/>
          </a:xfrm>
        </p:spPr>
        <p:txBody>
          <a:bodyPr>
            <a:noAutofit/>
          </a:bodyPr>
          <a:lstStyle/>
          <a:p>
            <a:pPr algn="l"/>
            <a:r>
              <a:rPr lang="en-PH" sz="1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City Homes </a:t>
            </a:r>
            <a:r>
              <a:rPr lang="en-PH" sz="1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Resortville</a:t>
            </a:r>
            <a:r>
              <a:rPr lang="en-PH" sz="1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PH" sz="1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Subd</a:t>
            </a:r>
            <a:r>
              <a:rPr lang="en-PH" sz="1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br>
              <a:rPr lang="en-PH" sz="1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PH" sz="1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R5 – </a:t>
            </a:r>
            <a:r>
              <a:rPr lang="en-PH" sz="1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Dasmarinas</a:t>
            </a:r>
            <a:r>
              <a:rPr lang="en-PH" sz="1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City</a:t>
            </a:r>
            <a:endParaRPr lang="en-PH" sz="18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F10C2983-C0D0-0163-F31E-CCFBA8E1C250}"/>
              </a:ext>
            </a:extLst>
          </p:cNvPr>
          <p:cNvSpPr txBox="1">
            <a:spLocks/>
          </p:cNvSpPr>
          <p:nvPr/>
        </p:nvSpPr>
        <p:spPr>
          <a:xfrm>
            <a:off x="253691" y="2611459"/>
            <a:ext cx="2969569" cy="363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DESCRIPTIONS:</a:t>
            </a:r>
            <a:endParaRPr lang="en-PH" sz="1600" b="1" u="sng" dirty="0">
              <a:solidFill>
                <a:srgbClr val="3333FF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43CA3587-2C88-6AA0-4CAD-3E8FB00506DB}"/>
              </a:ext>
            </a:extLst>
          </p:cNvPr>
          <p:cNvSpPr txBox="1">
            <a:spLocks/>
          </p:cNvSpPr>
          <p:nvPr/>
        </p:nvSpPr>
        <p:spPr>
          <a:xfrm>
            <a:off x="253691" y="2945604"/>
            <a:ext cx="3032774" cy="2168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l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SQM House &amp; Lot</a:t>
            </a:r>
          </a:p>
          <a:p>
            <a:pPr marL="266700" indent="-266700" algn="l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title and updated Real Property Tax</a:t>
            </a:r>
          </a:p>
          <a:p>
            <a:pPr marL="266700" indent="-266700" algn="l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with monthly </a:t>
            </a:r>
            <a:r>
              <a:rPr lang="en-US" sz="1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income</a:t>
            </a:r>
            <a:endParaRPr lang="en-US" sz="12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across/opposite of </a:t>
            </a:r>
            <a:r>
              <a:rPr lang="en-US" sz="1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Langkaan</a:t>
            </a:r>
            <a:r>
              <a:rPr lang="en-US" sz="1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National High School</a:t>
            </a:r>
            <a:endParaRPr lang="en-US" sz="1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converted to commercial building or both (house &amp; commercial properly building)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6B6429F-187D-3C5F-6849-B5F5550AC8F4}"/>
              </a:ext>
            </a:extLst>
          </p:cNvPr>
          <p:cNvSpPr txBox="1">
            <a:spLocks/>
          </p:cNvSpPr>
          <p:nvPr/>
        </p:nvSpPr>
        <p:spPr>
          <a:xfrm>
            <a:off x="278347" y="801008"/>
            <a:ext cx="1861359" cy="842144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1400" b="1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CONTACT DETAILS:</a:t>
            </a:r>
          </a:p>
          <a:p>
            <a:pPr algn="l"/>
            <a:r>
              <a:rPr lang="en-PH" sz="1400" b="1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+63 </a:t>
            </a:r>
            <a:r>
              <a:rPr lang="en-PH" sz="14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906 542 4225</a:t>
            </a:r>
            <a:endParaRPr lang="en-PH" sz="1400" b="1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l"/>
            <a:r>
              <a:rPr lang="en-PH" sz="14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+63 917 821 8027</a:t>
            </a:r>
            <a:endParaRPr lang="en-PH" sz="14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AC966A0-D5EE-5CDF-D789-F3F9DCDD6192}"/>
              </a:ext>
            </a:extLst>
          </p:cNvPr>
          <p:cNvSpPr/>
          <p:nvPr/>
        </p:nvSpPr>
        <p:spPr>
          <a:xfrm>
            <a:off x="836450" y="179224"/>
            <a:ext cx="57455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House &amp; </a:t>
            </a:r>
            <a:r>
              <a:rPr lang="en-US" sz="3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Lot (with COMMERCIAL SPACE)</a:t>
            </a:r>
            <a:endParaRPr lang="en-US" sz="30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AB4CE3F-DF6F-CE20-B3AE-3EF92B85A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9501">
            <a:off x="310010" y="122616"/>
            <a:ext cx="1126078" cy="6356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43" y="1832887"/>
            <a:ext cx="608892" cy="649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66" y="5102153"/>
            <a:ext cx="3220066" cy="2171135"/>
          </a:xfrm>
          <a:prstGeom prst="rect">
            <a:avLst/>
          </a:prstGeom>
          <a:effectLst/>
        </p:spPr>
      </p:pic>
      <p:cxnSp>
        <p:nvCxnSpPr>
          <p:cNvPr id="13" name="Straight Arrow Connector 12"/>
          <p:cNvCxnSpPr/>
          <p:nvPr/>
        </p:nvCxnSpPr>
        <p:spPr>
          <a:xfrm flipH="1">
            <a:off x="2034313" y="5496521"/>
            <a:ext cx="365760" cy="52959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8836" y="6106121"/>
            <a:ext cx="790954" cy="33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FFFF00"/>
                </a:solidFill>
              </a:rPr>
              <a:t>Langkaan</a:t>
            </a:r>
            <a:r>
              <a:rPr lang="en-US" sz="800" dirty="0" smtClean="0">
                <a:solidFill>
                  <a:srgbClr val="FFFF00"/>
                </a:solidFill>
              </a:rPr>
              <a:t> II National HS</a:t>
            </a:r>
            <a:endParaRPr lang="en-US" sz="800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736" y="5113947"/>
            <a:ext cx="2761711" cy="2159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66" y="7326659"/>
            <a:ext cx="3305920" cy="187746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73049" y="8222307"/>
            <a:ext cx="260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Taken inside the property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168" y="7340317"/>
            <a:ext cx="2901374" cy="176398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38511" y="8053030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Front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044202" y="6187721"/>
            <a:ext cx="91428" cy="19535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18286" y="6320904"/>
            <a:ext cx="790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</a:rPr>
              <a:t>This Property</a:t>
            </a:r>
            <a:endParaRPr lang="en-US" sz="800" dirty="0">
              <a:solidFill>
                <a:srgbClr val="FFFF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6982" y="2585110"/>
            <a:ext cx="3423817" cy="2461808"/>
          </a:xfrm>
          <a:prstGeom prst="rect">
            <a:avLst/>
          </a:prstGeom>
        </p:spPr>
      </p:pic>
      <p:sp>
        <p:nvSpPr>
          <p:cNvPr id="40" name="Subtitle 2">
            <a:extLst>
              <a:ext uri="{FF2B5EF4-FFF2-40B4-BE49-F238E27FC236}">
                <a16:creationId xmlns="" xmlns:a16="http://schemas.microsoft.com/office/drawing/2014/main" id="{F10C2983-C0D0-0163-F31E-CCFBA8E1C250}"/>
              </a:ext>
            </a:extLst>
          </p:cNvPr>
          <p:cNvSpPr txBox="1">
            <a:spLocks/>
          </p:cNvSpPr>
          <p:nvPr/>
        </p:nvSpPr>
        <p:spPr>
          <a:xfrm>
            <a:off x="4434840" y="2288055"/>
            <a:ext cx="1232579" cy="27026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Nearby places</a:t>
            </a:r>
            <a:endParaRPr lang="en-PH" sz="1200" b="1" u="sng" dirty="0">
              <a:solidFill>
                <a:srgbClr val="3333FF"/>
              </a:solidFill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="" xmlns:a16="http://schemas.microsoft.com/office/drawing/2014/main" id="{F10C2983-C0D0-0163-F31E-CCFBA8E1C250}"/>
              </a:ext>
            </a:extLst>
          </p:cNvPr>
          <p:cNvSpPr txBox="1">
            <a:spLocks/>
          </p:cNvSpPr>
          <p:nvPr/>
        </p:nvSpPr>
        <p:spPr>
          <a:xfrm>
            <a:off x="5212080" y="2945604"/>
            <a:ext cx="468630" cy="361476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1200" b="1" u="sng" dirty="0">
              <a:solidFill>
                <a:srgbClr val="3333FF"/>
              </a:solidFill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="" xmlns:a16="http://schemas.microsoft.com/office/drawing/2014/main" id="{F10C2983-C0D0-0163-F31E-CCFBA8E1C250}"/>
              </a:ext>
            </a:extLst>
          </p:cNvPr>
          <p:cNvSpPr txBox="1">
            <a:spLocks/>
          </p:cNvSpPr>
          <p:nvPr/>
        </p:nvSpPr>
        <p:spPr>
          <a:xfrm>
            <a:off x="3878580" y="3196590"/>
            <a:ext cx="868680" cy="21717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1200" b="1" u="sng" dirty="0">
              <a:solidFill>
                <a:srgbClr val="3333FF"/>
              </a:solidFill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="" xmlns:a16="http://schemas.microsoft.com/office/drawing/2014/main" id="{F10C2983-C0D0-0163-F31E-CCFBA8E1C250}"/>
              </a:ext>
            </a:extLst>
          </p:cNvPr>
          <p:cNvSpPr txBox="1">
            <a:spLocks/>
          </p:cNvSpPr>
          <p:nvPr/>
        </p:nvSpPr>
        <p:spPr>
          <a:xfrm>
            <a:off x="5290558" y="4509302"/>
            <a:ext cx="740672" cy="222717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1200" b="1" u="sng" dirty="0">
              <a:solidFill>
                <a:srgbClr val="3333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735" y="1174124"/>
            <a:ext cx="2179509" cy="662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4640" y="140928"/>
            <a:ext cx="721760" cy="6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8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82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City Homes Resortville Subd. R5 – Dasmarinas City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Sotogrande Subdivision - Tagaytay Tagaytay-Nasugbu Highway Bgy. Asisan, Tagaytay City, CAVITE</dc:title>
  <dc:creator>Denniece Anne Caringal</dc:creator>
  <cp:lastModifiedBy>Microsoft account</cp:lastModifiedBy>
  <cp:revision>31</cp:revision>
  <dcterms:created xsi:type="dcterms:W3CDTF">2022-10-30T05:25:19Z</dcterms:created>
  <dcterms:modified xsi:type="dcterms:W3CDTF">2023-07-13T05:08:04Z</dcterms:modified>
</cp:coreProperties>
</file>