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701B-C808-111B-25BC-F14481877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193A7-28CD-99A6-C861-93875860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DCFF3-AF3B-73AC-AAEE-89F31CBC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AC8DB-6BAB-ED30-B2A6-0BBD33BF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B1CF7-44F5-9C01-E0A8-C31804F5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658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B1BC-AB19-ECE5-757E-E77709EF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1B9F5-B360-1409-4C1A-95CBFF936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0C84B-6F1F-DE21-92F8-10693624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FE7F-1017-6995-20DA-DD342E72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D64D-C87F-4AD1-0F95-1690A50F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226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CF5B7-508A-1512-CD01-6AE40C8F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5CE03-0D3F-1064-F80D-6F5852AD0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DC266-A0A0-C841-938D-8C8DFB30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6734D-1652-2080-C160-C7976FDA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3053-22C1-BA1D-2E7C-A708A78A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09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2554-FB70-4716-9B9C-FE54D5B1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6B96-1F45-4D0E-BA4B-3CD0B7EE0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EEE7B-ED33-4144-31F5-20F6B83E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73A38-8F2B-84AF-860B-F21532F7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1A0C-2641-16C3-FF9D-DAE8BD7A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697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8623-4AC4-E5BD-3974-9F99FAC3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1AD07-C869-D8B4-70DF-EBDDFC8D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C154-B9AE-7E1D-9B99-DE28B5A0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189E-9F1A-CA9C-8AC7-6048F957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D284-195B-FDDF-5119-C76772D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1314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E1B8-F1A4-892D-0F77-31DB5F57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6128-D03F-B5E0-39A0-D30219FB6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83D71-CAD4-E31C-2A7F-8DE771E5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35AC2-1A56-02F0-C36F-B1C06FB4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7F37C-8B8D-9E4A-FFFC-22317EE3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6BE86-1393-7570-C396-3E706E91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636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C5DF-1EFB-53A5-C041-753DD034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D59B-F171-1C22-BB89-A8B11589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FFA74-0AD8-AD2A-6C65-BAF43E64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C8902-9456-8E98-CF09-B8FF4201A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0EF1F-A246-E6B0-ACD6-DD0CBE3C8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4023C-F214-3C40-CBEE-76B499E5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032EE-5815-74A1-3CAA-5F999DB0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60AA6-4ACF-DA64-FF42-B7181E39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16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C993-85F1-6A95-BDAC-95787252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24B05-0453-23D3-D6C5-D671F822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22E63-C7C8-981B-00FF-D6C22C28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BABB1-B6A9-8C5C-AA33-F14CC506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9347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8089D-3009-9501-DB58-8C26C6F9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14C1A-D4A9-1043-7AE0-19D5B176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A85C8-20B4-BCE2-318F-CCF57308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3190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96EF-FAA2-80FF-FEF5-1D0CBF05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E2CA-7655-EE41-58ED-F2270778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E360F-DB94-145C-B90D-54ACD034C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D082C-D903-F987-D195-BFAF1CE6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5E1D-135E-0372-C614-D79445A0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FB49B-52D2-6F63-A239-C321AB15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24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9A7D-06B8-4B2A-C0FB-887258B4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5D112-3847-2190-41C3-E1FE7B73F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E43F6-9A93-9AFE-0C69-6960BD003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6A4F2-9D13-B01B-AC91-C2A8C5F4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F9251-194E-4FD4-50E7-A3A91368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71B47-2A89-6DF2-3347-9D3F5658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22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E049D-A17C-2F6C-AC83-456A2399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426F-4C9C-8FA8-88BB-9B60CF81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ECA9-74B6-3480-352E-A6D508C2E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AE12-5B75-4D0C-BD9E-E5DA4FE91E24}" type="datetimeFigureOut">
              <a:rPr lang="en-PH" smtClean="0"/>
              <a:t>12/06/2024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5DA2-7418-29B0-1207-842BBC981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3876C-86EA-5228-24CA-3BE6B3624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8330-5F7B-4C65-8E4C-D1A072E3D4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15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C7BDD-4C5B-CF8D-56D7-68870DE9D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32440" r="23321" b="32012"/>
          <a:stretch/>
        </p:blipFill>
        <p:spPr>
          <a:xfrm>
            <a:off x="1961535" y="1170039"/>
            <a:ext cx="8268929" cy="38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2AA2F-FC46-029E-FFA8-0ECE5F3AC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14569" r="77651" b="12800"/>
          <a:stretch/>
        </p:blipFill>
        <p:spPr>
          <a:xfrm>
            <a:off x="4330785" y="771777"/>
            <a:ext cx="3687745" cy="3406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16CF72-4CE4-7C3C-AA55-8E586DCB2B0D}"/>
              </a:ext>
            </a:extLst>
          </p:cNvPr>
          <p:cNvSpPr/>
          <p:nvPr/>
        </p:nvSpPr>
        <p:spPr>
          <a:xfrm>
            <a:off x="1340531" y="4668316"/>
            <a:ext cx="9510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THE  OBSERVATORY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91705-61D1-65BA-9984-337AC7DD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24" y="385916"/>
            <a:ext cx="5148708" cy="6086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B63F2-7938-13BC-C4B3-85F990FE7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1" y="3599014"/>
            <a:ext cx="3050384" cy="280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F67E5-E70D-3372-E751-69D67B8E2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3" y="3239039"/>
            <a:ext cx="2685079" cy="3099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BB3ED-6B3C-FFCC-9534-A7C15E7AA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3" y="388247"/>
            <a:ext cx="2685079" cy="2850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FC1D6-A8D6-F86E-39BB-7A8AD50FA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1" y="368301"/>
            <a:ext cx="3050384" cy="32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DEFE3B-23CD-0882-90F9-7F22A6686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8563"/>
            <a:ext cx="5722374" cy="4208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52F94-E38A-D001-03ED-B3C3B014C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9" y="205905"/>
            <a:ext cx="5574212" cy="3766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9D42E-E856-B2A4-8ADD-5EF422AF3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19" y="2433153"/>
            <a:ext cx="6567948" cy="4095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EC652A-3974-62BE-9E82-8DAEB2F9A22C}"/>
              </a:ext>
            </a:extLst>
          </p:cNvPr>
          <p:cNvSpPr/>
          <p:nvPr/>
        </p:nvSpPr>
        <p:spPr>
          <a:xfrm>
            <a:off x="4508022" y="5276150"/>
            <a:ext cx="7386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MASTER BEDROOM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25B8F-F92E-F041-CAD5-824F148F1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8" y="220024"/>
            <a:ext cx="5309418" cy="3095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8B565-3E86-31B1-0C63-2A160000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" y="3542870"/>
            <a:ext cx="5269519" cy="3095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DC0CD-88C7-7262-5417-3585E1A1A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58" y="220024"/>
            <a:ext cx="6001187" cy="3095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58FE7-F401-9711-8E93-423FAE421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58" y="3542870"/>
            <a:ext cx="6040015" cy="30951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6E17D9-9B32-C093-4618-04081EA45060}"/>
              </a:ext>
            </a:extLst>
          </p:cNvPr>
          <p:cNvSpPr/>
          <p:nvPr/>
        </p:nvSpPr>
        <p:spPr>
          <a:xfrm>
            <a:off x="3155277" y="2942129"/>
            <a:ext cx="55355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DINING AREA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8BC8D-3780-174A-DCFB-9AB5A71A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41" y="285706"/>
            <a:ext cx="5429924" cy="4402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81DB7-C00C-BD10-2083-C832492F9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2057685"/>
            <a:ext cx="5791200" cy="4402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A732C0-6D7D-4ACF-45E1-B5F071779261}"/>
              </a:ext>
            </a:extLst>
          </p:cNvPr>
          <p:cNvSpPr/>
          <p:nvPr/>
        </p:nvSpPr>
        <p:spPr>
          <a:xfrm>
            <a:off x="281338" y="732434"/>
            <a:ext cx="60740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LIVING AREA</a:t>
            </a:r>
          </a:p>
          <a:p>
            <a:pPr algn="ctr"/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304E4-017F-975B-F5CA-75CCE326F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64" y="231231"/>
            <a:ext cx="3232966" cy="363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C0119-14E1-4A0B-08B0-57B953759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21" y="231231"/>
            <a:ext cx="3097408" cy="3635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8AF753-4BB8-90B2-3F2E-BCA1F41F7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3" y="231230"/>
            <a:ext cx="4847303" cy="6326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41CB8-BC94-9DF4-DB9E-51C6479FF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34" y="2849069"/>
            <a:ext cx="5486400" cy="37090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9F66A1-CA0F-FF3D-5FDF-573F6D2A5F3F}"/>
              </a:ext>
            </a:extLst>
          </p:cNvPr>
          <p:cNvSpPr/>
          <p:nvPr/>
        </p:nvSpPr>
        <p:spPr>
          <a:xfrm>
            <a:off x="2122480" y="4872443"/>
            <a:ext cx="6489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SHOWER &amp;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COMFORT ROOM</a:t>
            </a:r>
          </a:p>
        </p:txBody>
      </p:sp>
    </p:spTree>
    <p:extLst>
      <p:ext uri="{BB962C8B-B14F-4D97-AF65-F5344CB8AC3E}">
        <p14:creationId xmlns:p14="http://schemas.microsoft.com/office/powerpoint/2010/main" val="37702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C7B60-481A-0412-3B0E-307258F8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" y="246421"/>
            <a:ext cx="4547976" cy="634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A5A93-684F-CDB2-934F-5660836E5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16" y="2760908"/>
            <a:ext cx="3906459" cy="39304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97E8B6-9B51-8CD8-81F6-4C424FEF8F2E}"/>
              </a:ext>
            </a:extLst>
          </p:cNvPr>
          <p:cNvSpPr/>
          <p:nvPr/>
        </p:nvSpPr>
        <p:spPr>
          <a:xfrm>
            <a:off x="4146161" y="263013"/>
            <a:ext cx="78325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INSPIRED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BY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JAPANESE COLTURE</a:t>
            </a:r>
          </a:p>
        </p:txBody>
      </p:sp>
    </p:spTree>
    <p:extLst>
      <p:ext uri="{BB962C8B-B14F-4D97-AF65-F5344CB8AC3E}">
        <p14:creationId xmlns:p14="http://schemas.microsoft.com/office/powerpoint/2010/main" val="21871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4BEF1-57F1-2289-CB0A-FED0A9E0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243840"/>
            <a:ext cx="11415252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rhodel fabello</dc:creator>
  <cp:lastModifiedBy>rhodel fabello</cp:lastModifiedBy>
  <cp:revision>4</cp:revision>
  <dcterms:created xsi:type="dcterms:W3CDTF">2024-06-12T01:10:13Z</dcterms:created>
  <dcterms:modified xsi:type="dcterms:W3CDTF">2024-06-12T03:33:40Z</dcterms:modified>
</cp:coreProperties>
</file>