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9D28-CF23-8B29-76EB-F59507EF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7AEDF-FD58-6D9C-A7CE-9DDDDC4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5861-7985-4BF2-96C3-15F512605568}" type="datetimeFigureOut">
              <a:rPr lang="en-PH" smtClean="0"/>
              <a:t>06/01/2024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3EABC-ECF7-AE0A-28F5-1D6FB936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67EB5-1345-AE79-DAA6-48F35ECA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FA6E-944B-401C-A83F-CDBBDA0303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4294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31B3F-6E81-FD73-CA34-60946408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F19EC-C291-397A-BF39-8C13C15B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1BDD0-9988-848B-1F8C-2FBE72533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5861-7985-4BF2-96C3-15F512605568}" type="datetimeFigureOut">
              <a:rPr lang="en-PH" smtClean="0"/>
              <a:t>06/01/2024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4727-8F98-05E1-9B0C-871AE897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79561-9F55-6896-6E88-67E228F42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FA6E-944B-401C-A83F-CDBBDA0303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56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99BF50-A3A7-40EC-9317-461B0B87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8A7D3-B19D-31BA-8A79-9A60F4F722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5"/>
    </mc:Choice>
    <mc:Fallback xmlns="">
      <p:transition spd="slow" advTm="42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0B90E8-8DAC-1E07-AB51-C47C663F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A96D9-3321-9919-41EB-4D74118C6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"/>
    </mc:Choice>
    <mc:Fallback xmlns="">
      <p:transition spd="slow" advTm="28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6E6EE2-7838-F230-35DD-B01C65CF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A196A-0AF5-521F-4112-7C106A2B2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"/>
    </mc:Choice>
    <mc:Fallback xmlns="">
      <p:transition spd="slow" advTm="31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6A1AA5-FC0E-A19D-5C13-C381DE6E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4B0F5-471C-6087-A1AA-46346FECDA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"/>
    </mc:Choice>
    <mc:Fallback xmlns="">
      <p:transition spd="slow" advTm="149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5565B-7839-0E74-FD5B-C0209CF3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CC6BA-F401-270B-E0AB-4DA7A5426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"/>
    </mc:Choice>
    <mc:Fallback xmlns="">
      <p:transition spd="slow" advTm="16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27AFF4-A78C-29D6-57EA-AFB4C6E1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F8C91-0E26-CB65-2AB4-671B3D63DF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"/>
    </mc:Choice>
    <mc:Fallback xmlns="">
      <p:transition spd="slow" advTm="189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073AA8-EA5F-F3CD-0C52-ABF6E001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7B618-6BC1-0433-11E3-FB30F8791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"/>
    </mc:Choice>
    <mc:Fallback xmlns="">
      <p:transition spd="slow" advTm="20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8E1D1D-C702-BF54-158E-8013D8D0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E2C01-04F4-3407-C80F-72C21F70E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9"/>
    </mc:Choice>
    <mc:Fallback xmlns="">
      <p:transition spd="slow" advTm="153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2A492-A52C-5826-1674-53E1B016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05E01-CCCB-2B63-C19B-AE637E561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"/>
    </mc:Choice>
    <mc:Fallback xmlns="">
      <p:transition spd="slow" advTm="21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266844-D4B1-4875-8FBB-233607A5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B21C4-5BE4-AD46-32A4-EF6237EEA4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"/>
    </mc:Choice>
    <mc:Fallback xmlns="">
      <p:transition spd="slow" advTm="34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B778F1-5464-205A-E615-9EE832A1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89384-FA13-65EC-4FD6-3EE150D73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"/>
    </mc:Choice>
    <mc:Fallback xmlns="">
      <p:transition spd="slow" advTm="31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CE1905-111D-9190-F2BB-FE4DB095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A65B24-0045-203C-DCF0-9FAF10D459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"/>
    </mc:Choice>
    <mc:Fallback xmlns="">
      <p:transition spd="slow" advTm="18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EBEDE-1D7F-E4F6-B191-A2E21D26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5EB79-DC87-1FF1-5736-70DCB9A4A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"/>
    </mc:Choice>
    <mc:Fallback xmlns="">
      <p:transition spd="slow" advTm="20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8B6E4E-987F-2D7B-934E-5F89E1DD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FD48E-FA99-2AAD-06AE-D2B0BA04CE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"/>
    </mc:Choice>
    <mc:Fallback xmlns="">
      <p:transition spd="slow" advTm="46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F5B07D-50D1-419F-D81A-6281F859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119AC-A8AB-DDAA-6C64-0A19DE57C6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"/>
    </mc:Choice>
    <mc:Fallback xmlns="">
      <p:transition spd="slow" advTm="22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73706-8F75-399C-65E2-952340CA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A4CB8-B39D-E0CC-411A-26D977271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"/>
    </mc:Choice>
    <mc:Fallback xmlns="">
      <p:transition spd="slow" advTm="330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F. Panares</dc:creator>
  <cp:lastModifiedBy>Douglas F. Panares</cp:lastModifiedBy>
  <cp:revision>1</cp:revision>
  <dcterms:created xsi:type="dcterms:W3CDTF">2024-01-05T23:32:46Z</dcterms:created>
  <dcterms:modified xsi:type="dcterms:W3CDTF">2024-01-05T23:32:46Z</dcterms:modified>
</cp:coreProperties>
</file>