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33" d="100"/>
          <a:sy n="33" d="100"/>
        </p:scale>
        <p:origin x="196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28CC-07DB-408C-98BC-F3FD82EC19C4}" type="datetimeFigureOut">
              <a:rPr lang="en-PH" smtClean="0"/>
              <a:t>06/03/2023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628A6-A052-43FA-A383-4F89120EA1D8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09950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28CC-07DB-408C-98BC-F3FD82EC19C4}" type="datetimeFigureOut">
              <a:rPr lang="en-PH" smtClean="0"/>
              <a:t>06/03/2023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628A6-A052-43FA-A383-4F89120EA1D8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21436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28CC-07DB-408C-98BC-F3FD82EC19C4}" type="datetimeFigureOut">
              <a:rPr lang="en-PH" smtClean="0"/>
              <a:t>06/03/2023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628A6-A052-43FA-A383-4F89120EA1D8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72572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28CC-07DB-408C-98BC-F3FD82EC19C4}" type="datetimeFigureOut">
              <a:rPr lang="en-PH" smtClean="0"/>
              <a:t>06/03/2023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628A6-A052-43FA-A383-4F89120EA1D8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0100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28CC-07DB-408C-98BC-F3FD82EC19C4}" type="datetimeFigureOut">
              <a:rPr lang="en-PH" smtClean="0"/>
              <a:t>06/03/2023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628A6-A052-43FA-A383-4F89120EA1D8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66536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28CC-07DB-408C-98BC-F3FD82EC19C4}" type="datetimeFigureOut">
              <a:rPr lang="en-PH" smtClean="0"/>
              <a:t>06/03/2023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628A6-A052-43FA-A383-4F89120EA1D8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69791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28CC-07DB-408C-98BC-F3FD82EC19C4}" type="datetimeFigureOut">
              <a:rPr lang="en-PH" smtClean="0"/>
              <a:t>06/03/2023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628A6-A052-43FA-A383-4F89120EA1D8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921403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28CC-07DB-408C-98BC-F3FD82EC19C4}" type="datetimeFigureOut">
              <a:rPr lang="en-PH" smtClean="0"/>
              <a:t>06/03/2023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628A6-A052-43FA-A383-4F89120EA1D8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05230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28CC-07DB-408C-98BC-F3FD82EC19C4}" type="datetimeFigureOut">
              <a:rPr lang="en-PH" smtClean="0"/>
              <a:t>06/03/2023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628A6-A052-43FA-A383-4F89120EA1D8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71169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28CC-07DB-408C-98BC-F3FD82EC19C4}" type="datetimeFigureOut">
              <a:rPr lang="en-PH" smtClean="0"/>
              <a:t>06/03/2023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628A6-A052-43FA-A383-4F89120EA1D8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02506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28CC-07DB-408C-98BC-F3FD82EC19C4}" type="datetimeFigureOut">
              <a:rPr lang="en-PH" smtClean="0"/>
              <a:t>06/03/2023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628A6-A052-43FA-A383-4F89120EA1D8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173425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528CC-07DB-408C-98BC-F3FD82EC19C4}" type="datetimeFigureOut">
              <a:rPr lang="en-PH" smtClean="0"/>
              <a:t>06/03/2023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628A6-A052-43FA-A383-4F89120EA1D8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7411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CAC385-9414-B307-4553-288996052C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47" t="51279" r="15680" b="23517"/>
          <a:stretch/>
        </p:blipFill>
        <p:spPr>
          <a:xfrm>
            <a:off x="162232" y="6096000"/>
            <a:ext cx="6533536" cy="57420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5EA720-C371-0B24-EBED-3335F2B605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8715"/>
          <a:stretch/>
        </p:blipFill>
        <p:spPr>
          <a:xfrm>
            <a:off x="159319" y="353962"/>
            <a:ext cx="6535478" cy="569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78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Vidallon Ethelene</dc:creator>
  <cp:lastModifiedBy>Vidallon Ethelene</cp:lastModifiedBy>
  <cp:revision>1</cp:revision>
  <dcterms:created xsi:type="dcterms:W3CDTF">2023-03-06T05:13:07Z</dcterms:created>
  <dcterms:modified xsi:type="dcterms:W3CDTF">2023-03-06T05:15:25Z</dcterms:modified>
</cp:coreProperties>
</file>