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F3CE9-645F-FACE-5449-18A80B8C2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AEE89-81A4-6243-CFDE-6CEF23FA4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30592-01ED-A327-52FC-606F7BFB2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EAF9D-AA12-6036-CFDF-C5EFCA1A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7078B-EA04-26F1-5F07-000D63A50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031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04FB-C29D-B496-93C5-D8E5A5AB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89B31-6218-493C-DC61-971599D30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64595-D253-14C3-FE91-6F442561A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AC223-1EC5-E34C-79D9-E9E6D9A36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EFF9E-975C-75E4-7150-6337FF364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017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616E-2865-2BCE-5712-CFFD70965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2AD6A-EB85-BA0C-10EF-6C831614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B9358-E1C9-846D-EE2A-085501955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0D186-BD33-AE0E-3162-F9DD19CF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6DE3B-8D1B-9134-823C-05B3B0ECE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1645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6EC1F-13AD-A59E-9296-E03104F69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0103A-A57A-7191-D0FD-AAFBDAD49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07745-1230-B043-2178-407355229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0C880-503E-066E-BE5C-22C43FE28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BB685-5813-709B-648E-6925E966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00930-1D5A-0C84-E4C7-937922932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7361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C820C-7358-4526-3B7C-15FE31349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6C248-B71D-A9EB-D40C-93871C14A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4AF56-007E-234D-9366-9A7154AB5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658A27-0DFE-176E-0EFC-211DBBBA7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C5A77-B586-0760-13E7-1608FBF24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51D773-1699-B6A7-E74F-95E93880A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A74B3C-74A5-BC99-F90E-5517171EA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387D8C-F629-BD50-4910-F966F82A8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5441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1BE20-B11F-2E55-DBBD-948C608C2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9F64D3-B694-5FCE-51E4-2B881929C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18DF00-6355-7856-C48B-255850409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4DBDD-F25D-3C51-4A1E-EBA7874C2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42231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13015-54EA-E4CF-A7B4-905D607B8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AF2F9-B37A-1EE5-184E-9C86D915A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0D66C-5B96-6C25-465F-EB069DC4A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06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DAB2-0516-6660-72F0-04604AEC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B4F57-3154-325E-BC47-0D7276C48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DDD3D-2384-55D2-5ECB-6CFD8DCDC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B3749-EE5E-6433-4B56-8AF7DA646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761B-BA51-44C2-E6E6-E102E014A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80668-2563-6621-3AC3-01FF9753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8524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5666A-1E4C-A8DD-E6D4-52DC1757E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B52FF-92C9-D96F-7B2F-C0697FAC8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3BE81-D276-7035-C914-71A14C729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82A4F-6ECC-8D21-1C83-FBCDD9F77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F7CE2-4C13-575D-AA60-EF6491FE2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6165E-1D42-0715-7871-B2FB37483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95655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775E1-492D-211F-9E67-36A329E2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431760-29E1-DD79-F959-51BFB18CD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4E1E4-C104-2CD8-2C18-112955242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4DB58-50E9-CAF5-C5F3-9E71785A5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94033-964B-B8C6-AAF1-6FDB1A51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4204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ED5FE1-B923-FCCD-A524-482291FAE9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D94A0-494D-6C83-6EDC-2F985ECE4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8FF0E-1E00-55E0-2502-EBF60EFC9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9F8E4-80C8-AE47-993C-D684D1017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F7363-6BF2-626A-AC69-C00368A1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1440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5F8AAB-C92C-0312-3A00-025CB9409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0F553-DA32-5FD0-F916-970876723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54351-150A-57B4-3A83-A2D6046718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6E6D4-C552-4A1C-BCB4-F0CCCC9238DE}" type="datetimeFigureOut">
              <a:rPr lang="en-PH" smtClean="0"/>
              <a:t>09/06/2023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C3F10-AAE3-8211-A597-ED5F7BFD8E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ED16C-1CDE-F11C-F028-B0005C96B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3758B-FE77-427F-9D6A-A2932FCF4C1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2009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map, diagram, atlas">
            <a:extLst>
              <a:ext uri="{FF2B5EF4-FFF2-40B4-BE49-F238E27FC236}">
                <a16:creationId xmlns:a16="http://schemas.microsoft.com/office/drawing/2014/main" id="{49F9FAFB-3D3D-294D-77E3-27FBDC6DE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35" y="0"/>
            <a:ext cx="11950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58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Bhel Tibayan</dc:creator>
  <cp:lastModifiedBy>Bhel Tibayan</cp:lastModifiedBy>
  <cp:revision>1</cp:revision>
  <dcterms:created xsi:type="dcterms:W3CDTF">2023-06-09T11:11:37Z</dcterms:created>
  <dcterms:modified xsi:type="dcterms:W3CDTF">2023-06-09T11:12:24Z</dcterms:modified>
</cp:coreProperties>
</file>