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7CEA-2F42-ED2C-AD78-7D3C892D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9388E-C1AA-72BF-F772-6BCFD3BEB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A1914-9EA5-8789-082F-9930998A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724D2-F5A4-2057-DF96-12DEF6EE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BC091-D5FD-D15A-4622-6CA5450F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893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FAF9-B284-8016-E6AB-BA646A8E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5F9F4-9F9A-6F04-3B72-F89A2B4D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EB535-6C1D-50C6-7BC6-5EAC9CF1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63D13-1284-097C-14E7-89CC2D25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DB468-F0D6-9461-EF5F-0D1C7FD0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048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7136A-CC55-A144-69E9-996EAAA53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792F5-77E8-2E29-08F0-16B0C46E3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8C44B-8B90-AC82-E0DD-4E67F5C2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1E605-5BF4-B7DB-80E1-BA82AF6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C40D-51BA-EB2C-1B92-C75E6CF2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956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AA10-89F5-96F7-0244-1D9065CC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3789F-9C75-BADA-DEF4-036ED8D3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76AB0-E0CA-C98B-FC86-99402DDE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68E8-1F24-CC9A-420A-B35D127A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6540-8AD3-0100-BD92-CB6FFDE2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5057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B9D3-71DB-22A6-6A7E-3B8F4B6A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F5486-6102-9CD6-AAF8-C2ABDFF17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23612-51CA-DD6F-8A71-B0303646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7A376-C4BF-0A53-B420-BBF39D67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E2FA4-DBA9-C49D-1067-D63CD76E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357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D47-2C38-6B26-1B06-D0191D73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E762-0CFF-9630-33A4-3B8B9FEF5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04F53-13B0-28D9-81D1-282D853F5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363D7-BC81-BCEA-6797-F9773B58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DDB6F-78CA-3BCE-1DA4-D0BE778B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6CA82-3FC4-74CB-1614-24A08F0E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791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8AF5-6E5A-846D-8D46-A4CFBE8E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20772-FD4C-BA9C-B6FF-3000210D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96B66-E397-6A06-4E34-0ED814A41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E0E8E-4F84-4A28-4662-70EE4F30C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C5890-CD45-D1FF-D961-D21438DB4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9D741-02AB-A185-1F54-CB392204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8DDC5-99B8-28E1-FD6A-8A16B9BB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4F449-998C-AD4A-689E-9DECA3DC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9885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2952-B6DC-14A6-2D1A-55B52961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D7D44-E9CA-6797-24E6-A288B1B4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5CEDF-9256-ABEB-42D8-3FEC7D7C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D54E0A-DCBE-0963-99BF-6AD7457A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0603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35031-DE44-B683-D72D-DA2D8671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FB715-ACF6-679C-B234-DE17AEBA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B728-F416-E494-ECF5-67030DB0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00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B3C1-E8C9-253A-7099-3F7C25A0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9C1D9-AD7F-ADCC-ECEA-D4EA115C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D12B9-5B00-855A-87BC-6CDAAFA91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809DB-6AB8-AF60-8E47-ABEE67B3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A46E-2606-D1C6-65A8-CD55044F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CC53-F8FC-8C7D-CBB5-CB154B70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034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B979-C80D-8EFE-982D-7BBBCE54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3C0C1-BAE9-1068-5FAE-A47AE8AE5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7B42C-22FC-8E33-BE2C-85D46721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AC7CA-8F98-57EA-6496-B3765891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52126-0B4E-ED3B-B47F-CDB0AF3B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4AE94-962D-9488-3AEE-9322C541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7514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D6E97-9C9E-5A15-38F1-5ABCF7C5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78D0A-472B-695E-55EA-749B8A235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EFBC-D677-772B-D164-BDAF9DF70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52133-6F7F-4755-B23D-B3B792B6D253}" type="datetimeFigureOut">
              <a:rPr lang="en-PH" smtClean="0"/>
              <a:t>26/06/2024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20FD3-8312-4B58-D637-6F1F3C32F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6A296-3D30-98AD-C252-FBC35846E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ABDA-4652-44B8-BCCB-61C8B1D2CDE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9498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928BD-6926-D59D-810B-D5C84B2D5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r="48131"/>
          <a:stretch/>
        </p:blipFill>
        <p:spPr>
          <a:xfrm>
            <a:off x="4640826" y="78658"/>
            <a:ext cx="4070553" cy="6700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A004B1-1A05-52E6-C569-033EEDB68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 t="3915" r="5917" b="11528"/>
          <a:stretch/>
        </p:blipFill>
        <p:spPr>
          <a:xfrm>
            <a:off x="88492" y="78658"/>
            <a:ext cx="4473676" cy="15141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6EA2F6-838A-79B7-D040-2DD2EB9075A0}"/>
              </a:ext>
            </a:extLst>
          </p:cNvPr>
          <p:cNvSpPr/>
          <p:nvPr/>
        </p:nvSpPr>
        <p:spPr>
          <a:xfrm>
            <a:off x="88492" y="3864078"/>
            <a:ext cx="423466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Inquire:</a:t>
            </a:r>
          </a:p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Rhodel B. Fabello</a:t>
            </a:r>
          </a:p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Property Specialist</a:t>
            </a:r>
          </a:p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Viber &amp; CP: 09958114748</a:t>
            </a:r>
          </a:p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Tik-Tok: @asomerdhel</a:t>
            </a:r>
          </a:p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YouTube: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Rdhel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Asome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2B7AA5-402D-9925-CC96-6F5FC2F50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4" t="19132" b="21286"/>
          <a:stretch/>
        </p:blipFill>
        <p:spPr>
          <a:xfrm>
            <a:off x="8830883" y="698090"/>
            <a:ext cx="3272625" cy="57715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F97AB00-B310-3CAA-79F0-4CFCCE67DAE7}"/>
              </a:ext>
            </a:extLst>
          </p:cNvPr>
          <p:cNvSpPr/>
          <p:nvPr/>
        </p:nvSpPr>
        <p:spPr>
          <a:xfrm>
            <a:off x="207719" y="1750140"/>
            <a:ext cx="51016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Observatory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Sora Tower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2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rhodel fabello</dc:creator>
  <cp:lastModifiedBy>rhodel fabello</cp:lastModifiedBy>
  <cp:revision>4</cp:revision>
  <dcterms:created xsi:type="dcterms:W3CDTF">2024-06-26T06:05:36Z</dcterms:created>
  <dcterms:modified xsi:type="dcterms:W3CDTF">2024-06-26T06:51:43Z</dcterms:modified>
</cp:coreProperties>
</file>