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9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4E64F-02D8-4554-CA96-7735C4B7D7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F80DDE-3C26-E926-F0AB-82587F01A6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0B3CD7-9BF9-08B3-DC25-091F30B38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1D74-2344-46A5-8CD4-C53861E5BAAD}" type="datetimeFigureOut">
              <a:rPr lang="en-PH" smtClean="0"/>
              <a:t>22/07/2024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16F0C-9BB5-F536-C3F8-EE714A9D8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E830BF-296E-0A6E-5373-BE47A4609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36F21-0F43-4F2B-BC33-07CAF68A41F0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198118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2B1AF-2266-F9AF-DF47-A9AB4FA10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0E8875-D4C6-233B-C35D-3827BCBEE7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44234-08E7-50B2-FEAF-78826288E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1D74-2344-46A5-8CD4-C53861E5BAAD}" type="datetimeFigureOut">
              <a:rPr lang="en-PH" smtClean="0"/>
              <a:t>22/07/2024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5F3B2-A2DE-0456-9AA2-2841F35A2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FA037D-0974-2239-2EB5-BD8DE7AB9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36F21-0F43-4F2B-BC33-07CAF68A41F0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014873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A4EC9A-7D60-2EFA-65AC-07D0A108AD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C1F2EF-BC90-7F59-97AA-FA70A3B549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114F7-17B7-930B-9C20-9B93EB8E6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1D74-2344-46A5-8CD4-C53861E5BAAD}" type="datetimeFigureOut">
              <a:rPr lang="en-PH" smtClean="0"/>
              <a:t>22/07/2024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478E8-2CA4-8A52-6653-FCA101562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88DE53-73BD-AFB4-7DF6-2DB343AB1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36F21-0F43-4F2B-BC33-07CAF68A41F0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0123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D769A-9C84-8900-40E0-222218B76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FA9DFA-7C25-E8C8-4B5E-1B571B70A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C5D2C3-C9E1-DAF7-C3F5-DC48A4A3C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1D74-2344-46A5-8CD4-C53861E5BAAD}" type="datetimeFigureOut">
              <a:rPr lang="en-PH" smtClean="0"/>
              <a:t>22/07/2024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13963-7359-1725-B3C2-9CC55AC59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28755-DEF9-E858-27DC-BF4CFCFB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36F21-0F43-4F2B-BC33-07CAF68A41F0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091007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88EC9-BF18-CA33-1312-68EEF4515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B7823F-7800-43A8-2DC4-14B029DB2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2C58B-3AC2-1D7D-0C42-4144264B5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1D74-2344-46A5-8CD4-C53861E5BAAD}" type="datetimeFigureOut">
              <a:rPr lang="en-PH" smtClean="0"/>
              <a:t>22/07/2024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A5A6CB-830A-1D82-80B6-4EBC2E689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0B30E0-C2D8-3650-78B4-AF4DF5811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36F21-0F43-4F2B-BC33-07CAF68A41F0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46620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71DF0-6AF2-5574-2A77-A02062C2B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111D1-47F4-1683-D905-39067928DF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0B97C8-39C6-572A-383C-FDFEF1A0E7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D74F51-12EF-BDF4-7024-45E010AF5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1D74-2344-46A5-8CD4-C53861E5BAAD}" type="datetimeFigureOut">
              <a:rPr lang="en-PH" smtClean="0"/>
              <a:t>22/07/2024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DC147D-3350-6193-D3E0-E40F91B59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CBAE88-A436-5789-CB0D-F486006A7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36F21-0F43-4F2B-BC33-07CAF68A41F0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017657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9ADED-FC3F-CEAB-0E26-DEE093AEA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8D0CED-F6C3-D69E-5BD0-EAA8DB9F7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45BBA4-4E51-99F8-BEE3-D0A88B2C15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168DAB-C4D2-4229-2E61-88AE980F34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E01D9A-CA8F-259C-F8F2-3794BF53E8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46B4FE-A3CF-7C1C-CED8-A8C30D7E3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1D74-2344-46A5-8CD4-C53861E5BAAD}" type="datetimeFigureOut">
              <a:rPr lang="en-PH" smtClean="0"/>
              <a:t>22/07/2024</a:t>
            </a:fld>
            <a:endParaRPr lang="en-P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2BFC1B4-077E-AC23-D3C6-449D8DFD3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1CA74F-28C8-8CCE-8270-DFE7D8C8C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36F21-0F43-4F2B-BC33-07CAF68A41F0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05802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4B935-4991-F2FD-5E38-54988005C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AD652F-458A-BAA7-5C24-147E5701E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1D74-2344-46A5-8CD4-C53861E5BAAD}" type="datetimeFigureOut">
              <a:rPr lang="en-PH" smtClean="0"/>
              <a:t>22/07/2024</a:t>
            </a:fld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02BE7F-B8D7-9E02-A7CC-E2A096B3A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C5DB92-CD7D-6759-03D8-A3DDDB536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36F21-0F43-4F2B-BC33-07CAF68A41F0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904370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99CB91-FCA9-D483-D688-25A3A8752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1D74-2344-46A5-8CD4-C53861E5BAAD}" type="datetimeFigureOut">
              <a:rPr lang="en-PH" smtClean="0"/>
              <a:t>22/07/2024</a:t>
            </a:fld>
            <a:endParaRPr lang="en-P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BA7FB9-7236-578A-9639-BA658B949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ECD5F-5C68-181B-6825-369A60723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36F21-0F43-4F2B-BC33-07CAF68A41F0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389279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487D2-3D56-428B-1B14-B3485F23A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9696B-2A7C-D0D9-2060-2C45983AD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4782A2-2BE3-895F-4600-01A292492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61DC28-6F15-C5FB-453D-500F60CE9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1D74-2344-46A5-8CD4-C53861E5BAAD}" type="datetimeFigureOut">
              <a:rPr lang="en-PH" smtClean="0"/>
              <a:t>22/07/2024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D0E4A-3D4A-BEF2-CE10-BB31A3345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9D57A9-78BE-28A7-74C2-0DAF48A9B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36F21-0F43-4F2B-BC33-07CAF68A41F0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194777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00ACC-1A4A-698C-FE2C-AE2D344A4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680074-3CBB-9906-BAC7-629B92839E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14880E-747F-1021-56AC-2988B90719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EE1551-F2C7-DD38-FC58-A9DBB56E2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71D74-2344-46A5-8CD4-C53861E5BAAD}" type="datetimeFigureOut">
              <a:rPr lang="en-PH" smtClean="0"/>
              <a:t>22/07/2024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05E26E-5A92-14D0-B2B8-739C6B752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BDC3FB-634A-9294-5956-89411C504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36F21-0F43-4F2B-BC33-07CAF68A41F0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405815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8D1EDA-CD8B-AC9E-DEAD-E75C7732F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374EED-243B-60D6-6717-0DB990290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0550-CF4E-2482-D34A-56AA5117A3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71D74-2344-46A5-8CD4-C53861E5BAAD}" type="datetimeFigureOut">
              <a:rPr lang="en-PH" smtClean="0"/>
              <a:t>22/07/2024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D196B-058F-B69A-96E7-C03C69A7A1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F4F32-D0DA-A7E1-2929-1F08FAC0C7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36F21-0F43-4F2B-BC33-07CAF68A41F0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443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E0F434A-111B-8BF8-1872-916DA83B65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248" y="187404"/>
            <a:ext cx="10300771" cy="6670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81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Salvi De Gille</dc:creator>
  <cp:lastModifiedBy>Salvi De Gille</cp:lastModifiedBy>
  <cp:revision>1</cp:revision>
  <dcterms:created xsi:type="dcterms:W3CDTF">2024-07-22T11:26:39Z</dcterms:created>
  <dcterms:modified xsi:type="dcterms:W3CDTF">2024-07-22T11:27:10Z</dcterms:modified>
</cp:coreProperties>
</file>