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HexMmg3qNpMx5ljqRa8JksZRg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customschemas.google.com/relationships/presentationmetadata" Target="meta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5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0" descr="[REVISED]URD_OPM-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1" descr="[REVISED]URD_OPM-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2" descr="[REVISED]URD_OPM-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3" descr="[REVISED]URD_OPM-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4" descr="[REVISED]URD_OPM-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5" descr="[REVISED]URD_OPM-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 descr="[REVISED]URD_OPM-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/>
          <p:nvPr/>
        </p:nvSpPr>
        <p:spPr>
          <a:xfrm>
            <a:off x="4482548" y="665922"/>
            <a:ext cx="3101009" cy="33097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1421296" y="3693806"/>
            <a:ext cx="8875643" cy="1762777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6028"/>
            <a:ext cx="12192001" cy="682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 descr="[REVISED]URD_OPM-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28848"/>
            <a:ext cx="12296621" cy="6915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" descr="[REVISED]URD_OPM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"/>
            <a:ext cx="12192000" cy="6856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817"/>
            <a:ext cx="12192000" cy="686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"/>
          <p:cNvPicPr preferRelativeResize="0"/>
          <p:nvPr/>
        </p:nvPicPr>
        <p:blipFill rotWithShape="1">
          <a:blip r:embed="rId4">
            <a:alphaModFix/>
          </a:blip>
          <a:srcRect t="15462"/>
          <a:stretch/>
        </p:blipFill>
        <p:spPr>
          <a:xfrm>
            <a:off x="3938797" y="31062"/>
            <a:ext cx="7375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"/>
          <p:cNvPicPr preferRelativeResize="0"/>
          <p:nvPr/>
        </p:nvPicPr>
        <p:blipFill rotWithShape="1">
          <a:blip r:embed="rId5">
            <a:alphaModFix/>
          </a:blip>
          <a:srcRect b="5042"/>
          <a:stretch/>
        </p:blipFill>
        <p:spPr>
          <a:xfrm>
            <a:off x="1859300" y="4889900"/>
            <a:ext cx="3125025" cy="20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5" descr="[REVISED]URD_OPM-05-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"/>
            <a:ext cx="12192000" cy="6856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6" descr="[REVISED]URD_OPM-0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7" descr="[REVISED]URD_OPM-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8" descr="[REVISED]URD_OPM-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9" descr="[REVISED]URD_OPM-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" y="0"/>
            <a:ext cx="12190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17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AMAIA Nunez, Jovie Ann A.</dc:creator>
  <cp:lastModifiedBy>Michelle Teves</cp:lastModifiedBy>
  <cp:revision>1</cp:revision>
  <dcterms:modified xsi:type="dcterms:W3CDTF">2024-07-04T17:35:18Z</dcterms:modified>
</cp:coreProperties>
</file>