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hRuwpExocJezsmCEB0nqKpI4Ds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customschemas.google.com/relationships/presentationmetadata" Target="meta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5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9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" name="Google Shape;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13"/>
            <a:ext cx="12192000" cy="6854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0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" name="Google Shape;1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13"/>
            <a:ext cx="12192000" cy="6854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13"/>
            <a:ext cx="12192000" cy="6854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3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6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42" name="Google Shape;14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48" name="Google Shape;14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4" name="Google Shape;15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0" name="Google Shape;16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7620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6" name="Google Shape;16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72" name="Google Shape;17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78" name="Google Shape;17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84" name="Google Shape;18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90" name="Google Shape;19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96" name="Google Shape;19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02" name="Google Shape;20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8"/>
            <a:ext cx="12192000" cy="6855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08" name="Google Shape;20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61" y="1425"/>
            <a:ext cx="12192002" cy="6855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14" name="Google Shape;21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20" name="Google Shape;22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8"/>
            <a:ext cx="12192000" cy="6855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26" name="Google Shape;22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>
            <a:spLocks noGrp="1"/>
          </p:cNvSpPr>
          <p:nvPr>
            <p:ph type="title"/>
          </p:nvPr>
        </p:nvSpPr>
        <p:spPr>
          <a:xfrm>
            <a:off x="838200" y="22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1" name="Google Shape;11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26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AMAIA Nunez, Jovie Ann A.</dc:creator>
  <cp:lastModifiedBy>Michelle Teves</cp:lastModifiedBy>
  <cp:revision>1</cp:revision>
  <dcterms:created xsi:type="dcterms:W3CDTF">2022-02-10T01:22:58Z</dcterms:created>
  <dcterms:modified xsi:type="dcterms:W3CDTF">2024-07-01T16:52:27Z</dcterms:modified>
</cp:coreProperties>
</file>