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6" roundtripDataSignature="AMtx7mgYGb+zV9QhDtK2wmt2pWKzKEnQ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" y="0"/>
            <a:ext cx="91410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20.jpg"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1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9.jpg" id="156" name="Google Shape;1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1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8.jpg" id="163" name="Google Shape;1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904" y="-1"/>
            <a:ext cx="9172903" cy="516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9" name="Google Shape;169;p1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9.jpg" id="170" name="Google Shape;1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6" name="Google Shape;176;p14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7.jpg"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3" name="Google Shape;183;p1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22.jpg" id="184" name="Google Shape;18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0" name="Google Shape;190;p1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8.jpg" id="191" name="Google Shape;1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23.jpg" id="198" name="Google Shape;1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7.jpg" id="205" name="Google Shape;2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1" name="Google Shape;211;p19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2.jpg"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1.jpg"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3999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1.jpg" id="219" name="Google Shape;2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-472474" y="-993086"/>
            <a:ext cx="5141268" cy="4986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t/>
            </a:r>
            <a:endParaRPr sz="3959"/>
          </a:p>
        </p:txBody>
      </p:sp>
      <p:sp>
        <p:nvSpPr>
          <p:cNvPr id="99" name="Google Shape;99;p3"/>
          <p:cNvSpPr txBox="1"/>
          <p:nvPr>
            <p:ph idx="1" type="body"/>
          </p:nvPr>
        </p:nvSpPr>
        <p:spPr>
          <a:xfrm>
            <a:off x="-472474" y="763036"/>
            <a:ext cx="5141268" cy="1974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2.jp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3999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03.jpg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4.jpg"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0" name="Google Shape;120;p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21" name="Google Shape;12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001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7" name="Google Shape;127;p7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" y="0"/>
            <a:ext cx="91400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4" name="Google Shape;134;p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Series Nuvali OPM\OPM-10.jpg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Users\Bisita\Downloads\OPM-21 (3).jpg" id="142" name="Google Shape;1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99"/>
            <a:ext cx="9143999" cy="514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2020-10-05T07:57:58Z</dcterms:created>
  <dc:creator>Bisita</dc:creator>
</cp:coreProperties>
</file>