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4AF-9F6C-41CF-BBB0-638600F0B63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392-3FF0-4A42-A596-07BE2689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4AF-9F6C-41CF-BBB0-638600F0B63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392-3FF0-4A42-A596-07BE2689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0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4AF-9F6C-41CF-BBB0-638600F0B63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392-3FF0-4A42-A596-07BE2689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3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4AF-9F6C-41CF-BBB0-638600F0B63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392-3FF0-4A42-A596-07BE2689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3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4AF-9F6C-41CF-BBB0-638600F0B63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392-3FF0-4A42-A596-07BE2689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4AF-9F6C-41CF-BBB0-638600F0B63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392-3FF0-4A42-A596-07BE2689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3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4AF-9F6C-41CF-BBB0-638600F0B63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392-3FF0-4A42-A596-07BE2689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4AF-9F6C-41CF-BBB0-638600F0B63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392-3FF0-4A42-A596-07BE2689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7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4AF-9F6C-41CF-BBB0-638600F0B63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392-3FF0-4A42-A596-07BE2689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8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4AF-9F6C-41CF-BBB0-638600F0B63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392-3FF0-4A42-A596-07BE2689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1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4AF-9F6C-41CF-BBB0-638600F0B63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392-3FF0-4A42-A596-07BE2689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214AF-9F6C-41CF-BBB0-638600F0B63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E0392-3FF0-4A42-A596-07BE2689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2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8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1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4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7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1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3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1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7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6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8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2020-06-16T05:59:10Z</dcterms:created>
  <dcterms:modified xsi:type="dcterms:W3CDTF">2020-06-16T05:59:17Z</dcterms:modified>
</cp:coreProperties>
</file>