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4" r:id="rId4"/>
    <p:sldId id="263" r:id="rId5"/>
    <p:sldId id="265" r:id="rId6"/>
    <p:sldId id="272" r:id="rId7"/>
    <p:sldId id="270" r:id="rId8"/>
    <p:sldId id="271" r:id="rId9"/>
    <p:sldId id="269" r:id="rId10"/>
    <p:sldId id="266" r:id="rId11"/>
    <p:sldId id="267" r:id="rId12"/>
    <p:sldId id="268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2" r:id="rId21"/>
    <p:sldId id="286" r:id="rId22"/>
    <p:sldId id="285" r:id="rId23"/>
    <p:sldId id="287" r:id="rId24"/>
    <p:sldId id="284" r:id="rId25"/>
    <p:sldId id="289" r:id="rId26"/>
    <p:sldId id="288" r:id="rId27"/>
    <p:sldId id="291" r:id="rId28"/>
    <p:sldId id="283" r:id="rId29"/>
    <p:sldId id="280" r:id="rId30"/>
    <p:sldId id="292" r:id="rId31"/>
    <p:sldId id="293" r:id="rId32"/>
    <p:sldId id="294" r:id="rId33"/>
    <p:sldId id="29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20F53-3C92-6E8A-AF71-3E95DA6F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E31D4B-7BD7-AC7F-1014-509DF3A58F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29230-7A2F-5173-F192-F4C39C41F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2F485-E4AD-CF8F-94B6-12FB822A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B2C76-95B2-C422-97BD-FF889C88E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87424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8AC95-6AC2-D869-42AB-9402AB82C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0BB97-C730-0BD6-CBBB-92764985F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B7696-C46D-FD2A-8587-8A093698A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DB84A6-54DF-FFD9-4D56-7572FC2D4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844D4-E67F-FE1D-CE26-20EFAB952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820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0C4A22-7AD4-CFFA-B44F-CBBFD4DD94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1A320-CC3D-3774-2133-15431B47F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C853C-3C4C-CD04-1A79-21AC06FB5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F4406-C09E-EAC8-7791-3E077625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7E63-C657-1BFD-6DEE-D891D4E66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1329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C1BEE-440E-105C-2FDE-468320EF1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27742-C2B3-F242-0452-C699A494C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8053A-4B11-543E-262E-AB658374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2EC3-EBA9-2B03-2651-C48388270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F809A-21C9-0E02-976C-5B7DB708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287774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A2EAC-8358-A373-7460-3F9B1A48C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76791-2BF9-5945-067E-F51202DAC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60BB1-1D93-87F9-3B30-1165F590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3AC4E-508A-A5DC-0C9D-82EAF7167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69496-FCE9-0862-3D0D-5C395787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0478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3DF35-234E-1CDC-D7C8-EBC987610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DCF8C-B4D7-BD0F-C40F-70BE421185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EDD07-C964-E968-7A98-7DEEF95FA7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45339-E0ED-1486-1DDD-E4BE21342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127BC-D42F-7788-FD98-AD1E6844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CCC468-A0EF-36EE-A86C-B5CF58141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1801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2482-FF4B-94EB-6E64-CE9161783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345F8-91E4-44ED-06B7-754C6CC0A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860C1-7941-44A2-7E97-3F25670CE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195BA0-3FCB-19C5-9B54-F955705B2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444D5-C7F5-25F7-D8E7-D382FAF569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03FC2E-B24B-20F8-3C13-41D6D2E8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978AFD-CAA0-1ABB-5208-D3420FCE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E08880-10E9-0BBB-3A4F-BB9B187F7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4415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55927-7BFC-EE53-7CCC-03293F20D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90563-3A18-4A00-F81F-32414A20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223ABA-CF7F-2392-9EF8-E52F61602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7E53AB-B84B-EC33-0E53-5A8869EF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732716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99197-B462-2BFD-701D-F9E31D16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8AD14-F365-B339-4799-7EE3BE4B7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8908C-ADF4-59FE-664D-8AFED512D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2502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5499B-D577-F81F-9E5B-BC8C57E01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B116D-B685-41BC-6129-7068477D4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C97B7B-A775-0F4D-71ED-6D91EA9FD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00666B-AA24-E43F-EC8E-B6B054E52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2F135-7ADA-28DC-31B6-5AC3D1C14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DAC0B-4F0F-53C2-D16F-FF67592F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03430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C7035-4794-6A67-3392-8F518B5F6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926DF9-2E8D-6840-863E-E6ACE17069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70A8B-8A1C-7B29-6D2B-562169488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F46DE-1EA7-D2F4-3DF6-11E448C3F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3C4B9-2B4C-5344-1EC3-5E0411B56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A366F-529B-CCAB-8457-2F97CB825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7609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937B2F-696C-2B78-2E34-EF3664A7E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24407-9D12-37AF-D8BE-3FF7FC423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E0372-B43C-B7D4-F2A3-AAEA2061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25106-C1C9-41FF-89B0-BC2FED8110B7}" type="datetimeFigureOut">
              <a:rPr lang="en-PH" smtClean="0"/>
              <a:t>02/01/2025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C25A1-DB18-2618-96B5-49584C527D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5EB09-A4BA-4442-34A4-38FC82C52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0169B-FD75-4BB6-BB84-97F6F154225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88861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A5638F-F641-B607-B0E9-C4581757F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53" y="279789"/>
            <a:ext cx="10108044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77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EC143D-57F7-6CCE-7D83-DC0FD0CCD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917" r="11250" b="28472"/>
          <a:stretch/>
        </p:blipFill>
        <p:spPr>
          <a:xfrm>
            <a:off x="809625" y="304799"/>
            <a:ext cx="10191750" cy="571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19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A7A465-59D4-896A-DD4F-F54BD592C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7" t="32778" r="51640" b="28611"/>
          <a:stretch/>
        </p:blipFill>
        <p:spPr>
          <a:xfrm>
            <a:off x="838199" y="342899"/>
            <a:ext cx="9725025" cy="558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01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FF55C5-846D-E24F-85D3-D50391071F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777" r="11094" b="27640"/>
          <a:stretch/>
        </p:blipFill>
        <p:spPr>
          <a:xfrm>
            <a:off x="1019175" y="276225"/>
            <a:ext cx="9963150" cy="57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8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6BD7FE-EFF4-1C6E-66EA-AAC27BC30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7" t="32222" r="50000" b="28056"/>
          <a:stretch/>
        </p:blipFill>
        <p:spPr>
          <a:xfrm>
            <a:off x="819150" y="285750"/>
            <a:ext cx="9953625" cy="563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59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65F34B-EA5F-56EE-E924-CE28FFAF8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53" t="34861" r="13594" b="31111"/>
          <a:stretch/>
        </p:blipFill>
        <p:spPr>
          <a:xfrm>
            <a:off x="962025" y="400049"/>
            <a:ext cx="9829800" cy="546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95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76BB75-6DA1-CDE2-E988-63AFF4706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17" t="32862" r="50443" b="27904"/>
          <a:stretch/>
        </p:blipFill>
        <p:spPr>
          <a:xfrm>
            <a:off x="800099" y="285750"/>
            <a:ext cx="9839325" cy="5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9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06DE72-B90D-CA10-4074-349C030F3B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47" t="32222" r="11015" b="28333"/>
          <a:stretch/>
        </p:blipFill>
        <p:spPr>
          <a:xfrm>
            <a:off x="962023" y="352425"/>
            <a:ext cx="9886951" cy="556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65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68F20E-942E-AC8F-D25F-E5E0ED034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1" t="32778" r="50000" b="27778"/>
          <a:stretch/>
        </p:blipFill>
        <p:spPr>
          <a:xfrm>
            <a:off x="857250" y="333375"/>
            <a:ext cx="10001250" cy="56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67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4595F2-324C-A429-D9EB-5270141FED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639" r="11016" b="28055"/>
          <a:stretch/>
        </p:blipFill>
        <p:spPr>
          <a:xfrm>
            <a:off x="1085850" y="419099"/>
            <a:ext cx="9648825" cy="547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61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5D04F8-C9DB-FD75-A29E-2C6C2C7AD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3" t="33056" r="50781" b="28472"/>
          <a:stretch/>
        </p:blipFill>
        <p:spPr>
          <a:xfrm>
            <a:off x="971549" y="352425"/>
            <a:ext cx="9744076" cy="54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1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39A06-E969-B89F-0A75-6EEAEE0FD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917" r="11484" b="28194"/>
          <a:stretch/>
        </p:blipFill>
        <p:spPr>
          <a:xfrm>
            <a:off x="1028699" y="304798"/>
            <a:ext cx="9944101" cy="56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697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8CE61B-16AC-2351-7DBE-4F7B7DF0B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918" r="11094" b="28333"/>
          <a:stretch/>
        </p:blipFill>
        <p:spPr>
          <a:xfrm>
            <a:off x="761999" y="209549"/>
            <a:ext cx="10086975" cy="56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4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6EB12A-1BD3-0F20-A42A-A70A0EF5C3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6" t="32778" r="50000" b="28334"/>
          <a:stretch/>
        </p:blipFill>
        <p:spPr>
          <a:xfrm>
            <a:off x="733424" y="304800"/>
            <a:ext cx="10220326" cy="573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75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087639-9D1D-A317-B7AD-BF92F9E4F1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1" t="32917" r="10781" b="27361"/>
          <a:stretch/>
        </p:blipFill>
        <p:spPr>
          <a:xfrm>
            <a:off x="1047750" y="238124"/>
            <a:ext cx="9867900" cy="573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15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61F53-5523-87F4-9FD5-2FBE2AF7B0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1" t="32361" r="51094" b="27500"/>
          <a:stretch/>
        </p:blipFill>
        <p:spPr>
          <a:xfrm>
            <a:off x="866774" y="295274"/>
            <a:ext cx="9725026" cy="570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04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D57D8A-98F8-7E72-79B0-E17895095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03" t="32201" r="10962" b="27778"/>
          <a:stretch/>
        </p:blipFill>
        <p:spPr>
          <a:xfrm>
            <a:off x="1095374" y="256253"/>
            <a:ext cx="9737009" cy="57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59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75923C-CE15-3491-138B-183E273B3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7" t="32778" r="51719" b="28611"/>
          <a:stretch/>
        </p:blipFill>
        <p:spPr>
          <a:xfrm>
            <a:off x="952499" y="314324"/>
            <a:ext cx="9658351" cy="555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075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E251C-5B22-1F26-47AC-CE9365904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38" t="31944" r="10938" b="28612"/>
          <a:stretch/>
        </p:blipFill>
        <p:spPr>
          <a:xfrm>
            <a:off x="695324" y="342900"/>
            <a:ext cx="10172701" cy="557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0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4C039B-E29E-E2DC-7AC1-75DD943C2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4" t="32500" r="50859" b="28472"/>
          <a:stretch/>
        </p:blipFill>
        <p:spPr>
          <a:xfrm>
            <a:off x="847724" y="323850"/>
            <a:ext cx="9858375" cy="56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83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16C022-AC84-3C3A-47A6-B7F9BA385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5" t="18195" r="5155" b="13611"/>
          <a:stretch/>
        </p:blipFill>
        <p:spPr>
          <a:xfrm>
            <a:off x="981074" y="133350"/>
            <a:ext cx="9944101" cy="585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360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1409D3-740D-6C9F-AD27-B6030D2BB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69" t="32361" r="50000" b="28611"/>
          <a:stretch/>
        </p:blipFill>
        <p:spPr>
          <a:xfrm>
            <a:off x="1133475" y="323850"/>
            <a:ext cx="9944100" cy="552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4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C051E5-8DFF-1A25-55C7-A966006B3E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47" t="33194" r="50781" b="29306"/>
          <a:stretch/>
        </p:blipFill>
        <p:spPr>
          <a:xfrm>
            <a:off x="942975" y="380999"/>
            <a:ext cx="10191750" cy="555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61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BF7BF-5569-AD5C-6522-24A492CB4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2917" r="11016" b="28055"/>
          <a:stretch/>
        </p:blipFill>
        <p:spPr>
          <a:xfrm>
            <a:off x="933450" y="371473"/>
            <a:ext cx="9915525" cy="558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E2A905-6BF7-48E6-7EFF-18D5BC4801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32500" r="50000" b="28472"/>
          <a:stretch/>
        </p:blipFill>
        <p:spPr>
          <a:xfrm>
            <a:off x="857250" y="333375"/>
            <a:ext cx="10115550" cy="56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64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6D077E-5824-C218-5AC5-D223801FD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2" t="32084" r="11016" b="27917"/>
          <a:stretch/>
        </p:blipFill>
        <p:spPr>
          <a:xfrm>
            <a:off x="885824" y="228599"/>
            <a:ext cx="10067926" cy="57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657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F90441-2D49-8D79-600E-52F52BF170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28" t="31528" r="30938" b="27777"/>
          <a:stretch/>
        </p:blipFill>
        <p:spPr>
          <a:xfrm>
            <a:off x="1374787" y="504825"/>
            <a:ext cx="944242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975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18441-2517-C126-C1D0-AD4064BC75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33056" r="11250" b="28611"/>
          <a:stretch/>
        </p:blipFill>
        <p:spPr>
          <a:xfrm>
            <a:off x="876299" y="247650"/>
            <a:ext cx="10258426" cy="570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6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711A52-7430-D24F-BA81-2F5A67BA3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32778" r="50703" b="28194"/>
          <a:stretch/>
        </p:blipFill>
        <p:spPr>
          <a:xfrm>
            <a:off x="904875" y="390525"/>
            <a:ext cx="9877425" cy="560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4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A933FA-4177-3211-A956-A56123DE20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1" t="33333" r="11094" b="28472"/>
          <a:stretch/>
        </p:blipFill>
        <p:spPr>
          <a:xfrm>
            <a:off x="990600" y="325153"/>
            <a:ext cx="10210800" cy="575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0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9214A-4737-8AA9-AD86-0D9093A7CB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37" t="32500" r="50704" b="28750"/>
          <a:stretch/>
        </p:blipFill>
        <p:spPr>
          <a:xfrm>
            <a:off x="809625" y="266700"/>
            <a:ext cx="10007292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86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457204-0EA3-E910-9CA2-E14C7E23FF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81" t="32639" r="11563" b="28611"/>
          <a:stretch/>
        </p:blipFill>
        <p:spPr>
          <a:xfrm>
            <a:off x="1219199" y="352424"/>
            <a:ext cx="9753601" cy="564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68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4189-29D2-A16A-274D-0295280B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19" t="77361" r="6172" b="9305"/>
          <a:stretch/>
        </p:blipFill>
        <p:spPr>
          <a:xfrm>
            <a:off x="10410825" y="6079190"/>
            <a:ext cx="1600199" cy="6454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576AF0-9C30-B5E8-07A7-48F803CF0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4" t="32639" r="49609" b="28194"/>
          <a:stretch/>
        </p:blipFill>
        <p:spPr>
          <a:xfrm>
            <a:off x="695325" y="266699"/>
            <a:ext cx="10258425" cy="56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2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0</Words>
  <Application>Microsoft Office PowerPoint</Application>
  <PresentationFormat>Widescreen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AVIDA Patiag, Jessica L.</dc:creator>
  <cp:lastModifiedBy>AVIDA Patiag, Jessica L.</cp:lastModifiedBy>
  <cp:revision>2</cp:revision>
  <dcterms:created xsi:type="dcterms:W3CDTF">2023-09-15T06:08:26Z</dcterms:created>
  <dcterms:modified xsi:type="dcterms:W3CDTF">2025-01-03T06:30:47Z</dcterms:modified>
</cp:coreProperties>
</file>