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1" d="100"/>
          <a:sy n="61" d="100"/>
        </p:scale>
        <p:origin x="81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B53BD1-9355-8608-B912-2A865ABB52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6CAE13A-FF63-3FB5-8F8F-5E7DCAFB1B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P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9AB9EC-EC89-243F-86F3-FD57421CDA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52E6B-FD45-4B08-8A7C-26EFFDDD0BC0}" type="datetimeFigureOut">
              <a:rPr lang="en-PH" smtClean="0"/>
              <a:t>9 Feb 2023</a:t>
            </a:fld>
            <a:endParaRPr lang="en-P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2EAC51-A5AC-7CC8-9600-396FD1100C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0D4FD4-F742-5EB5-8421-5E02D6F692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CB255-9E9B-49F6-9BB2-6A42612E1B48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42290229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6CF57B-EC3B-6141-76C8-8CD23AE522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59512B0-F292-D707-8AEC-1F687B98E4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35E593-D02C-A4AF-4010-62ECF222B2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52E6B-FD45-4B08-8A7C-26EFFDDD0BC0}" type="datetimeFigureOut">
              <a:rPr lang="en-PH" smtClean="0"/>
              <a:t>9 Feb 2023</a:t>
            </a:fld>
            <a:endParaRPr lang="en-P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1F0ED4-8A58-BE25-734A-532615A7D9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0DC8AC-9E27-69E1-6319-2EF5E64662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CB255-9E9B-49F6-9BB2-6A42612E1B48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4819622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A008A04-38CB-799A-5BEC-F5C43758DEF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83BC4A5-D208-845D-446C-32C5F5F04E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DD0984-ACAE-28D5-E260-5255D85454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52E6B-FD45-4B08-8A7C-26EFFDDD0BC0}" type="datetimeFigureOut">
              <a:rPr lang="en-PH" smtClean="0"/>
              <a:t>9 Feb 2023</a:t>
            </a:fld>
            <a:endParaRPr lang="en-P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9CEB44-E8BF-DB5C-CEB8-0BD8DAAC1F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56D994-9852-45A5-E3E7-8F9CE4FED4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CB255-9E9B-49F6-9BB2-6A42612E1B48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8201006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E3DFAB-EC4E-B67D-9E1A-E53F256C91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0AD389-11A4-CA42-AF14-60063ADA7B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D83279-8EA3-8A06-83C8-F5EA252833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52E6B-FD45-4B08-8A7C-26EFFDDD0BC0}" type="datetimeFigureOut">
              <a:rPr lang="en-PH" smtClean="0"/>
              <a:t>9 Feb 2023</a:t>
            </a:fld>
            <a:endParaRPr lang="en-P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E35BBA-3503-BC29-B50A-5938E048F1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88B3EE-9151-F8F9-076A-65967045F7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CB255-9E9B-49F6-9BB2-6A42612E1B48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33445731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E1CEEB-6BD5-29F1-10B4-CCBEE2BA20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2A76B2-AFF1-9321-DB8C-4822EC22CC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6A0BA7-8480-0BA5-0E56-E6AA828FB6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52E6B-FD45-4B08-8A7C-26EFFDDD0BC0}" type="datetimeFigureOut">
              <a:rPr lang="en-PH" smtClean="0"/>
              <a:t>9 Feb 2023</a:t>
            </a:fld>
            <a:endParaRPr lang="en-P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A8B177-8DE0-E36D-0BE6-19EEF3F4D3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9DDB4B-49A5-2D6E-DA86-1A77702376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CB255-9E9B-49F6-9BB2-6A42612E1B48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21099641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D6DBB6-A9CB-3246-3F0C-694FD8BC64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54C033-0196-645E-6A34-AD3495924E6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8A32F4E-D4B9-B1C9-3A96-9F38EAE218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0386FE3-1A8B-3A73-2FA3-8DE8D793A3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52E6B-FD45-4B08-8A7C-26EFFDDD0BC0}" type="datetimeFigureOut">
              <a:rPr lang="en-PH" smtClean="0"/>
              <a:t>9 Feb 2023</a:t>
            </a:fld>
            <a:endParaRPr lang="en-P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6F0CFF8-5B82-049F-1CDE-1AECC4377C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9BD7F2-AED2-1F25-8FF0-33A2B29F67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CB255-9E9B-49F6-9BB2-6A42612E1B48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34420597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ADA919-85A5-A322-497D-312B70500C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710495-434E-86F4-E8C0-ECB0064260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C37E914-EC53-D687-1BCB-B855EEF108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F223392-1168-7B61-86B4-A26E52CBA67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2358CE3-E605-9E5E-9705-AC314981A2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EE81110-AD5A-B4B7-9A31-AAF4E792EF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52E6B-FD45-4B08-8A7C-26EFFDDD0BC0}" type="datetimeFigureOut">
              <a:rPr lang="en-PH" smtClean="0"/>
              <a:t>9 Feb 2023</a:t>
            </a:fld>
            <a:endParaRPr lang="en-PH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C91B4CC-0C02-F3F6-13F5-0C582D7F32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14B5840-C579-B8A8-8756-181C69FBB1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CB255-9E9B-49F6-9BB2-6A42612E1B48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42507285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CDA98B-B6C9-F8DC-F871-8DA6DD8701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D95413D-D333-EDEC-1C2A-C11F616AFC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52E6B-FD45-4B08-8A7C-26EFFDDD0BC0}" type="datetimeFigureOut">
              <a:rPr lang="en-PH" smtClean="0"/>
              <a:t>9 Feb 2023</a:t>
            </a:fld>
            <a:endParaRPr lang="en-PH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A71D526-9D7E-BF8C-B591-58E6D3BDE2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79D4CA-355D-4AD5-636F-1BB7DA8A71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CB255-9E9B-49F6-9BB2-6A42612E1B48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16368252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87EE698-3614-DA0F-DDCA-0F882CF984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52E6B-FD45-4B08-8A7C-26EFFDDD0BC0}" type="datetimeFigureOut">
              <a:rPr lang="en-PH" smtClean="0"/>
              <a:t>9 Feb 2023</a:t>
            </a:fld>
            <a:endParaRPr lang="en-PH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BC27FE3-8E71-0436-EFB6-859898C0A0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4AA183-FAEA-2F87-0C17-AE73A28C72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CB255-9E9B-49F6-9BB2-6A42612E1B48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3543135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3D6B9A-EA68-A372-FC24-6B4CA30C21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2CD6B0-3251-2F20-B240-94158E721A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5A21966-B90F-214B-861E-06CDE9BB6A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DD15C36-4257-2E0D-E444-AAE5DDE61A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52E6B-FD45-4B08-8A7C-26EFFDDD0BC0}" type="datetimeFigureOut">
              <a:rPr lang="en-PH" smtClean="0"/>
              <a:t>9 Feb 2023</a:t>
            </a:fld>
            <a:endParaRPr lang="en-P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DC5AC3-3C44-6BD8-F3BA-17B4B2B376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F948E8E-C1CE-D9E8-4F5D-E2E034A0C2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CB255-9E9B-49F6-9BB2-6A42612E1B48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33465974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51D977-2765-136D-70A3-2E2078BA44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2ABBA58-F53C-63F1-6580-E41431E8F6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PH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F6F3E5E-208A-DF01-8F8F-977A1EEF63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8727CF-AEB7-A00A-BCEC-F888C056CB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52E6B-FD45-4B08-8A7C-26EFFDDD0BC0}" type="datetimeFigureOut">
              <a:rPr lang="en-PH" smtClean="0"/>
              <a:t>9 Feb 2023</a:t>
            </a:fld>
            <a:endParaRPr lang="en-P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AF79B66-FFF5-1622-8DD9-A48A1636D5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5065316-014D-F965-EB36-2490881E09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CB255-9E9B-49F6-9BB2-6A42612E1B48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31228279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0B8F25B-AF0E-BAA2-1A7F-C29CF052E8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C25196-A3D0-326B-0D39-39639F1D93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633D00-E782-26D0-0231-08A7F0D9F35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452E6B-FD45-4B08-8A7C-26EFFDDD0BC0}" type="datetimeFigureOut">
              <a:rPr lang="en-PH" smtClean="0"/>
              <a:t>9 Feb 2023</a:t>
            </a:fld>
            <a:endParaRPr lang="en-P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62C056-D76F-84D5-ECB6-55F8CEB794F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P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94E71B-F741-30C7-680D-4090FA541D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ECB255-9E9B-49F6-9BB2-6A42612E1B48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8136935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32D2B5BF-9EBC-D6D2-4319-EE4AB4D8BB3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5557126D-FC2A-8ED1-D143-5AC98708DBFD}"/>
              </a:ext>
            </a:extLst>
          </p:cNvPr>
          <p:cNvSpPr txBox="1"/>
          <p:nvPr/>
        </p:nvSpPr>
        <p:spPr>
          <a:xfrm>
            <a:off x="2806263" y="6349405"/>
            <a:ext cx="620110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PH" dirty="0">
                <a:solidFill>
                  <a:schemeClr val="bg1"/>
                </a:solidFill>
              </a:rPr>
              <a:t>https://storage.net-fs.com/hosting/6546375/14/</a:t>
            </a:r>
          </a:p>
        </p:txBody>
      </p:sp>
    </p:spTree>
    <p:extLst>
      <p:ext uri="{BB962C8B-B14F-4D97-AF65-F5344CB8AC3E}">
        <p14:creationId xmlns:p14="http://schemas.microsoft.com/office/powerpoint/2010/main" val="14914427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AMAIA Catequista, Jean V.</dc:creator>
  <cp:lastModifiedBy>AMAIA Catequista, Jean V.</cp:lastModifiedBy>
  <cp:revision>1</cp:revision>
  <dcterms:created xsi:type="dcterms:W3CDTF">2023-02-09T12:32:56Z</dcterms:created>
  <dcterms:modified xsi:type="dcterms:W3CDTF">2023-02-09T12:33:31Z</dcterms:modified>
</cp:coreProperties>
</file>