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3BD1-9355-8608-B912-2A865ABB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AE13A-FF63-3FB5-8F8F-5E7DCAFB1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AB9EC-EC89-243F-86F3-FD57421C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AC51-A5AC-7CC8-9600-396FD110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D4FD4-F742-5EB5-8421-5E02D6F6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902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CF57B-EC3B-6141-76C8-8CD23AE5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512B0-F292-D707-8AEC-1F687B98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E593-D02C-A4AF-4010-62ECF222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F0ED4-8A58-BE25-734A-532615A7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DC8AC-9E27-69E1-6319-2EF5E646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8196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08A04-38CB-799A-5BEC-F5C43758D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BC4A5-D208-845D-446C-32C5F5F0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D0984-ACAE-28D5-E260-5255D854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CEB44-E8BF-DB5C-CEB8-0BD8DAAC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6D994-9852-45A5-E3E7-8F9CE4FE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0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DFAB-EC4E-B67D-9E1A-E53F256C9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AD389-11A4-CA42-AF14-60063ADA7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83279-8EA3-8A06-83C8-F5EA2528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35BBA-3503-BC29-B50A-5938E048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8B3EE-9151-F8F9-076A-65967045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445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CEEB-6BD5-29F1-10B4-CCBEE2BA2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A76B2-AFF1-9321-DB8C-4822EC22C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A0BA7-8480-0BA5-0E56-E6AA828F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8B177-8DE0-E36D-0BE6-19EEF3F4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DDB4B-49A5-2D6E-DA86-1A777023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0996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6DBB6-A9CB-3246-3F0C-694FD8BC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C033-0196-645E-6A34-AD3495924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32F4E-D4B9-B1C9-3A96-9F38EAE21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86FE3-1A8B-3A73-2FA3-8DE8D793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0CFF8-5B82-049F-1CDE-1AECC437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BD7F2-AED2-1F25-8FF0-33A2B29F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4205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A919-85A5-A322-497D-312B7050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10495-434E-86F4-E8C0-ECB006426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7E914-EC53-D687-1BCB-B855EEF1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23392-1168-7B61-86B4-A26E52CBA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58CE3-E605-9E5E-9705-AC314981A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81110-AD5A-B4B7-9A31-AAF4E792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91B4CC-0C02-F3F6-13F5-0C582D7F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B5840-C579-B8A8-8756-181C69FB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5072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A98B-B6C9-F8DC-F871-8DA6DD87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5413D-D333-EDEC-1C2A-C11F616A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1D526-9D7E-BF8C-B591-58E6D3BD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9D4CA-355D-4AD5-636F-1BB7DA8A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3682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EE698-3614-DA0F-DDCA-0F882CF9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27FE3-8E71-0436-EFB6-859898C0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AA183-FAEA-2F87-0C17-AE73A28C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4313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B9A-EA68-A372-FC24-6B4CA30C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D6B0-3251-2F20-B240-94158E721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21966-B90F-214B-861E-06CDE9BB6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15C36-4257-2E0D-E444-AAE5DDE6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C5AC3-3C44-6BD8-F3BA-17B4B2B3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48E8E-C1CE-D9E8-4F5D-E2E034A0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4659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1D977-2765-136D-70A3-2E2078BA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ABBA58-F53C-63F1-6580-E41431E8F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F3E5E-208A-DF01-8F8F-977A1EEF6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727CF-AEB7-A00A-BCEC-F888C056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79B66-FFF5-1622-8DD9-A48A1636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65316-014D-F965-EB36-2490881E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28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B8F25B-AF0E-BAA2-1A7F-C29CF052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25196-A3D0-326B-0D39-39639F1D9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33D00-E782-26D0-0231-08A7F0D9F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2E6B-FD45-4B08-8A7C-26EFFDDD0BC0}" type="datetimeFigureOut">
              <a:rPr lang="en-PH" smtClean="0"/>
              <a:t>9 Feb 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2C056-D76F-84D5-ECB6-55F8CEB79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4E71B-F741-30C7-680D-4090FA541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B255-9E9B-49F6-9BB2-6A42612E1B4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136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2D2B5BF-9EBC-D6D2-4319-EE4AB4D8B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57126D-FC2A-8ED1-D143-5AC98708DBFD}"/>
              </a:ext>
            </a:extLst>
          </p:cNvPr>
          <p:cNvSpPr txBox="1"/>
          <p:nvPr/>
        </p:nvSpPr>
        <p:spPr>
          <a:xfrm>
            <a:off x="2806263" y="6349405"/>
            <a:ext cx="6201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https://storage.net-fs.com/hosting/6546375/14/</a:t>
            </a:r>
          </a:p>
        </p:txBody>
      </p:sp>
    </p:spTree>
    <p:extLst>
      <p:ext uri="{BB962C8B-B14F-4D97-AF65-F5344CB8AC3E}">
        <p14:creationId xmlns:p14="http://schemas.microsoft.com/office/powerpoint/2010/main" val="149144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AMAIA Catequista, Jean V.</dc:creator>
  <cp:lastModifiedBy>AMAIA Catequista, Jean V.</cp:lastModifiedBy>
  <cp:revision>1</cp:revision>
  <dcterms:created xsi:type="dcterms:W3CDTF">2023-02-09T12:32:56Z</dcterms:created>
  <dcterms:modified xsi:type="dcterms:W3CDTF">2023-02-09T12:33:31Z</dcterms:modified>
</cp:coreProperties>
</file>